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5" r:id="rId5"/>
    <p:sldId id="286" r:id="rId6"/>
    <p:sldId id="288" r:id="rId7"/>
    <p:sldId id="289" r:id="rId8"/>
    <p:sldId id="290" r:id="rId9"/>
    <p:sldId id="28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4F63E-139E-45E5-AAF7-BE3C18D9557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57EC7A9E-8207-49E2-8693-F6E7F192D245}">
      <dgm:prSet/>
      <dgm:spPr/>
      <dgm:t>
        <a:bodyPr/>
        <a:lstStyle/>
        <a:p>
          <a:pPr>
            <a:defRPr b="1"/>
          </a:pPr>
          <a:r>
            <a:rPr lang="en-US" dirty="0"/>
            <a:t>Can pay all suppliers with credit card, helping with cash flow.</a:t>
          </a:r>
        </a:p>
      </dgm:t>
    </dgm:pt>
    <dgm:pt modelId="{EF55EB31-CAD3-4815-8349-63B09D9D1CAF}" type="parTrans" cxnId="{9DC651FE-3D5F-4F1D-A827-326B0329EF45}">
      <dgm:prSet/>
      <dgm:spPr/>
      <dgm:t>
        <a:bodyPr/>
        <a:lstStyle/>
        <a:p>
          <a:endParaRPr lang="en-US"/>
        </a:p>
      </dgm:t>
    </dgm:pt>
    <dgm:pt modelId="{7149F3A3-BC38-457C-B7FE-91822CACDF63}" type="sibTrans" cxnId="{9DC651FE-3D5F-4F1D-A827-326B0329EF45}">
      <dgm:prSet/>
      <dgm:spPr/>
      <dgm:t>
        <a:bodyPr/>
        <a:lstStyle/>
        <a:p>
          <a:endParaRPr lang="en-US"/>
        </a:p>
      </dgm:t>
    </dgm:pt>
    <dgm:pt modelId="{EB836571-D5D3-4E01-A777-3F72FD1A3868}">
      <dgm:prSet/>
      <dgm:spPr/>
      <dgm:t>
        <a:bodyPr/>
        <a:lstStyle/>
        <a:p>
          <a:r>
            <a:rPr lang="en-US" dirty="0"/>
            <a:t>By using B2Bpay to pay his suppliers, Bob loves that he doesn’t have to worry about whether they accept card payments or not. </a:t>
          </a:r>
          <a:endParaRPr lang="en-US" i="1" dirty="0"/>
        </a:p>
      </dgm:t>
    </dgm:pt>
    <dgm:pt modelId="{97E69EB7-DC80-45C6-ACB2-4B8B9E9AECE5}" type="parTrans" cxnId="{5C64524F-A973-40F1-8579-62ECE8012F55}">
      <dgm:prSet/>
      <dgm:spPr/>
      <dgm:t>
        <a:bodyPr/>
        <a:lstStyle/>
        <a:p>
          <a:endParaRPr lang="en-US"/>
        </a:p>
      </dgm:t>
    </dgm:pt>
    <dgm:pt modelId="{C83B0DAD-F01C-4E86-9588-301193F1AE1B}" type="sibTrans" cxnId="{5C64524F-A973-40F1-8579-62ECE8012F55}">
      <dgm:prSet/>
      <dgm:spPr/>
      <dgm:t>
        <a:bodyPr/>
        <a:lstStyle/>
        <a:p>
          <a:endParaRPr lang="en-US"/>
        </a:p>
      </dgm:t>
    </dgm:pt>
    <dgm:pt modelId="{2F0D0B2A-AB08-44E9-917C-978D0FF6C560}">
      <dgm:prSet/>
      <dgm:spPr/>
      <dgm:t>
        <a:bodyPr/>
        <a:lstStyle/>
        <a:p>
          <a:pPr>
            <a:defRPr b="1"/>
          </a:pPr>
          <a:r>
            <a:rPr lang="en-US" dirty="0"/>
            <a:t>A streamlined process, saving time.</a:t>
          </a:r>
        </a:p>
      </dgm:t>
    </dgm:pt>
    <dgm:pt modelId="{B979AFB8-F961-4D38-8E42-F15015644DFF}" type="parTrans" cxnId="{A960B218-F09A-4BA1-B1D2-8E0C83819B62}">
      <dgm:prSet/>
      <dgm:spPr/>
      <dgm:t>
        <a:bodyPr/>
        <a:lstStyle/>
        <a:p>
          <a:endParaRPr lang="en-US"/>
        </a:p>
      </dgm:t>
    </dgm:pt>
    <dgm:pt modelId="{6526C954-B593-4DD0-8AB6-1D17CF42B5F0}" type="sibTrans" cxnId="{A960B218-F09A-4BA1-B1D2-8E0C83819B62}">
      <dgm:prSet/>
      <dgm:spPr/>
      <dgm:t>
        <a:bodyPr/>
        <a:lstStyle/>
        <a:p>
          <a:endParaRPr lang="en-US"/>
        </a:p>
      </dgm:t>
    </dgm:pt>
    <dgm:pt modelId="{68751901-505C-48B3-A8A1-FF92F57D1490}">
      <dgm:prSet/>
      <dgm:spPr/>
      <dgm:t>
        <a:bodyPr/>
        <a:lstStyle/>
        <a:p>
          <a:r>
            <a:rPr lang="en-US" i="0" dirty="0"/>
            <a:t>This is made even easier because Bob has connected B2Bpay to MYOB so he can easily see all of his bills in one place. </a:t>
          </a:r>
        </a:p>
      </dgm:t>
    </dgm:pt>
    <dgm:pt modelId="{53362D81-6AA4-4938-A8E2-72BFC3AC3C38}" type="parTrans" cxnId="{4DB21FF9-2ED4-47B0-8E34-EF55A9364351}">
      <dgm:prSet/>
      <dgm:spPr/>
      <dgm:t>
        <a:bodyPr/>
        <a:lstStyle/>
        <a:p>
          <a:endParaRPr lang="en-US"/>
        </a:p>
      </dgm:t>
    </dgm:pt>
    <dgm:pt modelId="{C2C10501-18B4-4BA2-AE8F-F0A75636E1F9}" type="sibTrans" cxnId="{4DB21FF9-2ED4-47B0-8E34-EF55A9364351}">
      <dgm:prSet/>
      <dgm:spPr/>
      <dgm:t>
        <a:bodyPr/>
        <a:lstStyle/>
        <a:p>
          <a:endParaRPr lang="en-US"/>
        </a:p>
      </dgm:t>
    </dgm:pt>
    <dgm:pt modelId="{8F8BA80C-C2FE-45BA-A450-1BD6BEE60128}">
      <dgm:prSet/>
      <dgm:spPr/>
      <dgm:t>
        <a:bodyPr/>
        <a:lstStyle/>
        <a:p>
          <a:pPr>
            <a:defRPr b="1"/>
          </a:pPr>
          <a:r>
            <a:rPr lang="en-US" dirty="0"/>
            <a:t>Boosting reward point balance.</a:t>
          </a:r>
        </a:p>
      </dgm:t>
    </dgm:pt>
    <dgm:pt modelId="{B4E4B528-B752-4E18-B236-F11BA26E3708}" type="parTrans" cxnId="{4C0E53D5-5BC6-4D61-83A5-C48865AFBEF1}">
      <dgm:prSet/>
      <dgm:spPr/>
      <dgm:t>
        <a:bodyPr/>
        <a:lstStyle/>
        <a:p>
          <a:endParaRPr lang="en-US"/>
        </a:p>
      </dgm:t>
    </dgm:pt>
    <dgm:pt modelId="{9D0ED99D-5280-41CE-8A8D-111A88DCB942}" type="sibTrans" cxnId="{4C0E53D5-5BC6-4D61-83A5-C48865AFBEF1}">
      <dgm:prSet/>
      <dgm:spPr/>
      <dgm:t>
        <a:bodyPr/>
        <a:lstStyle/>
        <a:p>
          <a:endParaRPr lang="en-US"/>
        </a:p>
      </dgm:t>
    </dgm:pt>
    <dgm:pt modelId="{E56A0A18-7A13-4949-BAAE-5943D9E6F04D}">
      <dgm:prSet/>
      <dgm:spPr/>
      <dgm:t>
        <a:bodyPr/>
        <a:lstStyle/>
        <a:p>
          <a:r>
            <a:rPr lang="en-US" dirty="0"/>
            <a:t>In addition to cash flow benefits and business efficiencies, because Bob has spent the past few years making payments through B2Bpay, he has accumulated tens of thousands of Qantas Points while growing his business.</a:t>
          </a:r>
        </a:p>
      </dgm:t>
    </dgm:pt>
    <dgm:pt modelId="{ACC51432-E4B1-4A9B-AF81-3D38F28EEE87}" type="parTrans" cxnId="{4FFF5DA3-8826-4B5C-BCAE-81F9F10D33DC}">
      <dgm:prSet/>
      <dgm:spPr/>
      <dgm:t>
        <a:bodyPr/>
        <a:lstStyle/>
        <a:p>
          <a:endParaRPr lang="en-US"/>
        </a:p>
      </dgm:t>
    </dgm:pt>
    <dgm:pt modelId="{9DE0B527-E7A0-4A4F-86B4-1B1500AE1DAF}" type="sibTrans" cxnId="{4FFF5DA3-8826-4B5C-BCAE-81F9F10D33DC}">
      <dgm:prSet/>
      <dgm:spPr/>
      <dgm:t>
        <a:bodyPr/>
        <a:lstStyle/>
        <a:p>
          <a:endParaRPr lang="en-US"/>
        </a:p>
      </dgm:t>
    </dgm:pt>
    <dgm:pt modelId="{5ECA65A1-1312-4243-BD56-6DF3647D4974}">
      <dgm:prSet/>
      <dgm:spPr/>
      <dgm:t>
        <a:bodyPr/>
        <a:lstStyle/>
        <a:p>
          <a:pPr>
            <a:defRPr b="1"/>
          </a:pPr>
          <a:r>
            <a:rPr lang="en-US" dirty="0"/>
            <a:t>Getting paid faster and assisting his customers</a:t>
          </a:r>
        </a:p>
      </dgm:t>
    </dgm:pt>
    <dgm:pt modelId="{2C0F330D-4E0C-4AD7-9CBC-BF1874EFD882}" type="parTrans" cxnId="{719E684C-4ED4-49D4-9565-304C30E66A57}">
      <dgm:prSet/>
      <dgm:spPr/>
      <dgm:t>
        <a:bodyPr/>
        <a:lstStyle/>
        <a:p>
          <a:endParaRPr lang="en-AU"/>
        </a:p>
      </dgm:t>
    </dgm:pt>
    <dgm:pt modelId="{3A8D3819-170A-4F08-832A-E427829B23CB}" type="sibTrans" cxnId="{719E684C-4ED4-49D4-9565-304C30E66A57}">
      <dgm:prSet/>
      <dgm:spPr/>
      <dgm:t>
        <a:bodyPr/>
        <a:lstStyle/>
        <a:p>
          <a:endParaRPr lang="en-AU"/>
        </a:p>
      </dgm:t>
    </dgm:pt>
    <dgm:pt modelId="{2F79D635-5DA6-447B-9B5D-C2B45791DECB}">
      <dgm:prSet/>
      <dgm:spPr/>
      <dgm:t>
        <a:bodyPr/>
        <a:lstStyle/>
        <a:p>
          <a:r>
            <a:rPr lang="en-AU" dirty="0"/>
            <a:t>Bob now uses B2Bpay to accept card payments from his business customers too. ‘It made sense to partner with B2Bpay to accept card payments. If it helps me out, then it makes sense my customers would  is partnered I have been able to easily add the option to our invoices in MYOB, which I our credibility as a business. Especially as we continue expanding into servicing larger businesses." </a:t>
          </a:r>
        </a:p>
      </dgm:t>
    </dgm:pt>
    <dgm:pt modelId="{E134FBB9-A0B3-45E0-94C8-6D7A8DCF910E}" type="parTrans" cxnId="{BA9E9114-63F6-428C-8505-8B0A4C238F72}">
      <dgm:prSet/>
      <dgm:spPr/>
      <dgm:t>
        <a:bodyPr/>
        <a:lstStyle/>
        <a:p>
          <a:endParaRPr lang="en-AU"/>
        </a:p>
      </dgm:t>
    </dgm:pt>
    <dgm:pt modelId="{1802F680-E93E-44DA-8788-9A9BC739CFDF}" type="sibTrans" cxnId="{BA9E9114-63F6-428C-8505-8B0A4C238F72}">
      <dgm:prSet/>
      <dgm:spPr/>
      <dgm:t>
        <a:bodyPr/>
        <a:lstStyle/>
        <a:p>
          <a:endParaRPr lang="en-AU"/>
        </a:p>
      </dgm:t>
    </dgm:pt>
    <dgm:pt modelId="{7A45E90A-1795-4333-8059-C6AB34812F5B}">
      <dgm:prSet/>
      <dgm:spPr/>
      <dgm:t>
        <a:bodyPr/>
        <a:lstStyle/>
        <a:p>
          <a:r>
            <a:rPr lang="en-US" i="1" dirty="0"/>
            <a:t>‘I absolutely love the system. It makes it easy to follow everything I need to pay and shows where I’ve been spending. I can look at invoices I paid just by clicking a few buttons and I love that all the info is matched automatically in my bookkeeping software. It saves a lot of time.’ </a:t>
          </a:r>
        </a:p>
      </dgm:t>
    </dgm:pt>
    <dgm:pt modelId="{845C5023-37DD-42DC-A579-86CF79A610A7}" type="parTrans" cxnId="{FC5D854D-74AF-46A7-B22C-96BADAF081FA}">
      <dgm:prSet/>
      <dgm:spPr/>
      <dgm:t>
        <a:bodyPr/>
        <a:lstStyle/>
        <a:p>
          <a:endParaRPr lang="en-AU"/>
        </a:p>
      </dgm:t>
    </dgm:pt>
    <dgm:pt modelId="{F8600A45-0940-49E8-A94F-083A266AA497}" type="sibTrans" cxnId="{FC5D854D-74AF-46A7-B22C-96BADAF081FA}">
      <dgm:prSet/>
      <dgm:spPr/>
      <dgm:t>
        <a:bodyPr/>
        <a:lstStyle/>
        <a:p>
          <a:endParaRPr lang="en-AU"/>
        </a:p>
      </dgm:t>
    </dgm:pt>
    <dgm:pt modelId="{916CF3A2-5D9F-46F8-924A-0818011FC695}">
      <dgm:prSet/>
      <dgm:spPr/>
      <dgm:t>
        <a:bodyPr/>
        <a:lstStyle/>
        <a:p>
          <a:r>
            <a:rPr lang="en-US" i="1" dirty="0"/>
            <a:t>‘It’s great to see that my points balance keeps rising every month, it’s something I’m looking forward to using in the future as a reward for a few years of working really hard on the business.’</a:t>
          </a:r>
        </a:p>
      </dgm:t>
    </dgm:pt>
    <dgm:pt modelId="{140F031A-4D53-4B33-922D-D38527275635}" type="parTrans" cxnId="{23B278EA-2E17-4683-AF2A-C7F5EB0EC9C6}">
      <dgm:prSet/>
      <dgm:spPr/>
      <dgm:t>
        <a:bodyPr/>
        <a:lstStyle/>
        <a:p>
          <a:endParaRPr lang="en-AU"/>
        </a:p>
      </dgm:t>
    </dgm:pt>
    <dgm:pt modelId="{D2F14A12-3595-4AFD-BFAB-9D7785242651}" type="sibTrans" cxnId="{23B278EA-2E17-4683-AF2A-C7F5EB0EC9C6}">
      <dgm:prSet/>
      <dgm:spPr/>
      <dgm:t>
        <a:bodyPr/>
        <a:lstStyle/>
        <a:p>
          <a:endParaRPr lang="en-AU"/>
        </a:p>
      </dgm:t>
    </dgm:pt>
    <dgm:pt modelId="{4A1DDE2A-DEFA-4955-BCA7-2619338E8CC6}">
      <dgm:prSet/>
      <dgm:spPr/>
      <dgm:t>
        <a:bodyPr/>
        <a:lstStyle/>
        <a:p>
          <a:r>
            <a:rPr lang="en-US" i="1" dirty="0"/>
            <a:t>‘It’s great that I can cherry pick the invoices I want to pay by credit card. This means I can make decisions based on my cash flow needs and not the payment methods and terms my suppliers offer’.</a:t>
          </a:r>
        </a:p>
      </dgm:t>
    </dgm:pt>
    <dgm:pt modelId="{943E4BDF-E559-47C2-AD70-55F9BA1887AF}" type="parTrans" cxnId="{6957C271-764E-4054-AEAA-4E02B8AED5C4}">
      <dgm:prSet/>
      <dgm:spPr/>
      <dgm:t>
        <a:bodyPr/>
        <a:lstStyle/>
        <a:p>
          <a:endParaRPr lang="en-AU"/>
        </a:p>
      </dgm:t>
    </dgm:pt>
    <dgm:pt modelId="{74259B2E-732B-4953-BEC4-E98062F86873}" type="sibTrans" cxnId="{6957C271-764E-4054-AEAA-4E02B8AED5C4}">
      <dgm:prSet/>
      <dgm:spPr/>
      <dgm:t>
        <a:bodyPr/>
        <a:lstStyle/>
        <a:p>
          <a:endParaRPr lang="en-AU"/>
        </a:p>
      </dgm:t>
    </dgm:pt>
    <dgm:pt modelId="{4AA33976-2DDE-44AB-9EAC-2863D9A9DE10}" type="pres">
      <dgm:prSet presAssocID="{ED24F63E-139E-45E5-AAF7-BE3C18D9557F}" presName="Name0" presStyleCnt="0">
        <dgm:presLayoutVars>
          <dgm:dir/>
          <dgm:animLvl val="lvl"/>
          <dgm:resizeHandles val="exact"/>
        </dgm:presLayoutVars>
      </dgm:prSet>
      <dgm:spPr/>
    </dgm:pt>
    <dgm:pt modelId="{28FA946D-EFE1-441A-8BDD-8EAC3EE026D7}" type="pres">
      <dgm:prSet presAssocID="{57EC7A9E-8207-49E2-8693-F6E7F192D245}" presName="composite" presStyleCnt="0"/>
      <dgm:spPr/>
    </dgm:pt>
    <dgm:pt modelId="{3F6E76C4-4BA9-4384-BBE5-0DFE1B5D5AD0}" type="pres">
      <dgm:prSet presAssocID="{57EC7A9E-8207-49E2-8693-F6E7F192D245}" presName="parTx" presStyleLbl="alignNode1" presStyleIdx="0" presStyleCnt="4">
        <dgm:presLayoutVars>
          <dgm:chMax val="0"/>
          <dgm:chPref val="0"/>
          <dgm:bulletEnabled val="1"/>
        </dgm:presLayoutVars>
      </dgm:prSet>
      <dgm:spPr/>
    </dgm:pt>
    <dgm:pt modelId="{5950A8DE-9287-4339-B824-CA3DAE0175D4}" type="pres">
      <dgm:prSet presAssocID="{57EC7A9E-8207-49E2-8693-F6E7F192D245}" presName="desTx" presStyleLbl="alignAccFollowNode1" presStyleIdx="0" presStyleCnt="4">
        <dgm:presLayoutVars>
          <dgm:bulletEnabled val="1"/>
        </dgm:presLayoutVars>
      </dgm:prSet>
      <dgm:spPr/>
    </dgm:pt>
    <dgm:pt modelId="{61A85514-8A01-440F-8E2D-04AE9C27AE66}" type="pres">
      <dgm:prSet presAssocID="{7149F3A3-BC38-457C-B7FE-91822CACDF63}" presName="space" presStyleCnt="0"/>
      <dgm:spPr/>
    </dgm:pt>
    <dgm:pt modelId="{4C4F4AE0-2D73-4971-BA8B-500A7B27F3C3}" type="pres">
      <dgm:prSet presAssocID="{2F0D0B2A-AB08-44E9-917C-978D0FF6C560}" presName="composite" presStyleCnt="0"/>
      <dgm:spPr/>
    </dgm:pt>
    <dgm:pt modelId="{19835633-F06D-4A59-8A82-ED8C5D400212}" type="pres">
      <dgm:prSet presAssocID="{2F0D0B2A-AB08-44E9-917C-978D0FF6C560}" presName="parTx" presStyleLbl="alignNode1" presStyleIdx="1" presStyleCnt="4">
        <dgm:presLayoutVars>
          <dgm:chMax val="0"/>
          <dgm:chPref val="0"/>
          <dgm:bulletEnabled val="1"/>
        </dgm:presLayoutVars>
      </dgm:prSet>
      <dgm:spPr/>
    </dgm:pt>
    <dgm:pt modelId="{756421D1-7967-4D43-9BEC-7D9EEE471C19}" type="pres">
      <dgm:prSet presAssocID="{2F0D0B2A-AB08-44E9-917C-978D0FF6C560}" presName="desTx" presStyleLbl="alignAccFollowNode1" presStyleIdx="1" presStyleCnt="4">
        <dgm:presLayoutVars>
          <dgm:bulletEnabled val="1"/>
        </dgm:presLayoutVars>
      </dgm:prSet>
      <dgm:spPr/>
    </dgm:pt>
    <dgm:pt modelId="{141E6C74-7876-4BF0-BF46-6FDEECF506E1}" type="pres">
      <dgm:prSet presAssocID="{6526C954-B593-4DD0-8AB6-1D17CF42B5F0}" presName="space" presStyleCnt="0"/>
      <dgm:spPr/>
    </dgm:pt>
    <dgm:pt modelId="{1CF9D950-B930-4F1C-839D-5D9EC47C1416}" type="pres">
      <dgm:prSet presAssocID="{8F8BA80C-C2FE-45BA-A450-1BD6BEE60128}" presName="composite" presStyleCnt="0"/>
      <dgm:spPr/>
    </dgm:pt>
    <dgm:pt modelId="{4C61884F-8D37-4805-9C7F-9075BE0C2916}" type="pres">
      <dgm:prSet presAssocID="{8F8BA80C-C2FE-45BA-A450-1BD6BEE60128}" presName="parTx" presStyleLbl="alignNode1" presStyleIdx="2" presStyleCnt="4">
        <dgm:presLayoutVars>
          <dgm:chMax val="0"/>
          <dgm:chPref val="0"/>
          <dgm:bulletEnabled val="1"/>
        </dgm:presLayoutVars>
      </dgm:prSet>
      <dgm:spPr/>
    </dgm:pt>
    <dgm:pt modelId="{4533666C-BCB3-44B2-BCEA-DCA2885BCEBF}" type="pres">
      <dgm:prSet presAssocID="{8F8BA80C-C2FE-45BA-A450-1BD6BEE60128}" presName="desTx" presStyleLbl="alignAccFollowNode1" presStyleIdx="2" presStyleCnt="4">
        <dgm:presLayoutVars>
          <dgm:bulletEnabled val="1"/>
        </dgm:presLayoutVars>
      </dgm:prSet>
      <dgm:spPr/>
    </dgm:pt>
    <dgm:pt modelId="{C967D39A-F9DD-4E0D-95AA-762FAE36F394}" type="pres">
      <dgm:prSet presAssocID="{9D0ED99D-5280-41CE-8A8D-111A88DCB942}" presName="space" presStyleCnt="0"/>
      <dgm:spPr/>
    </dgm:pt>
    <dgm:pt modelId="{2D32EDAF-4E99-4748-99B8-F1EA2A28CA6E}" type="pres">
      <dgm:prSet presAssocID="{5ECA65A1-1312-4243-BD56-6DF3647D4974}" presName="composite" presStyleCnt="0"/>
      <dgm:spPr/>
    </dgm:pt>
    <dgm:pt modelId="{9B7247B5-7A41-4F6F-99F6-B900CA23A57D}" type="pres">
      <dgm:prSet presAssocID="{5ECA65A1-1312-4243-BD56-6DF3647D4974}" presName="parTx" presStyleLbl="alignNode1" presStyleIdx="3" presStyleCnt="4">
        <dgm:presLayoutVars>
          <dgm:chMax val="0"/>
          <dgm:chPref val="0"/>
          <dgm:bulletEnabled val="1"/>
        </dgm:presLayoutVars>
      </dgm:prSet>
      <dgm:spPr/>
    </dgm:pt>
    <dgm:pt modelId="{E6D51F21-1247-438C-8DD1-E717806BDEA4}" type="pres">
      <dgm:prSet presAssocID="{5ECA65A1-1312-4243-BD56-6DF3647D4974}" presName="desTx" presStyleLbl="alignAccFollowNode1" presStyleIdx="3" presStyleCnt="4">
        <dgm:presLayoutVars>
          <dgm:bulletEnabled val="1"/>
        </dgm:presLayoutVars>
      </dgm:prSet>
      <dgm:spPr/>
    </dgm:pt>
  </dgm:ptLst>
  <dgm:cxnLst>
    <dgm:cxn modelId="{3AB9C213-89DF-46F6-BF69-C1C7D74CDA4D}" type="presOf" srcId="{4A1DDE2A-DEFA-4955-BCA7-2619338E8CC6}" destId="{5950A8DE-9287-4339-B824-CA3DAE0175D4}" srcOrd="0" destOrd="1" presId="urn:microsoft.com/office/officeart/2005/8/layout/hList1"/>
    <dgm:cxn modelId="{BA9E9114-63F6-428C-8505-8B0A4C238F72}" srcId="{5ECA65A1-1312-4243-BD56-6DF3647D4974}" destId="{2F79D635-5DA6-447B-9B5D-C2B45791DECB}" srcOrd="0" destOrd="0" parTransId="{E134FBB9-A0B3-45E0-94C8-6D7A8DCF910E}" sibTransId="{1802F680-E93E-44DA-8788-9A9BC739CFDF}"/>
    <dgm:cxn modelId="{A960B218-F09A-4BA1-B1D2-8E0C83819B62}" srcId="{ED24F63E-139E-45E5-AAF7-BE3C18D9557F}" destId="{2F0D0B2A-AB08-44E9-917C-978D0FF6C560}" srcOrd="1" destOrd="0" parTransId="{B979AFB8-F961-4D38-8E42-F15015644DFF}" sibTransId="{6526C954-B593-4DD0-8AB6-1D17CF42B5F0}"/>
    <dgm:cxn modelId="{BB97EC1C-8CD1-4FA3-9032-74194B5669F5}" type="presOf" srcId="{7A45E90A-1795-4333-8059-C6AB34812F5B}" destId="{756421D1-7967-4D43-9BEC-7D9EEE471C19}" srcOrd="0" destOrd="1" presId="urn:microsoft.com/office/officeart/2005/8/layout/hList1"/>
    <dgm:cxn modelId="{CEDAE927-12B1-4E40-A8CE-7E27C1F3CAEA}" type="presOf" srcId="{5ECA65A1-1312-4243-BD56-6DF3647D4974}" destId="{9B7247B5-7A41-4F6F-99F6-B900CA23A57D}" srcOrd="0" destOrd="0" presId="urn:microsoft.com/office/officeart/2005/8/layout/hList1"/>
    <dgm:cxn modelId="{05B2D52C-F6F3-4CBA-9C36-485578A69EBE}" type="presOf" srcId="{EB836571-D5D3-4E01-A777-3F72FD1A3868}" destId="{5950A8DE-9287-4339-B824-CA3DAE0175D4}" srcOrd="0" destOrd="0" presId="urn:microsoft.com/office/officeart/2005/8/layout/hList1"/>
    <dgm:cxn modelId="{BB210137-17B5-400C-9A87-0EEE88DC1E3D}" type="presOf" srcId="{ED24F63E-139E-45E5-AAF7-BE3C18D9557F}" destId="{4AA33976-2DDE-44AB-9EAC-2863D9A9DE10}" srcOrd="0" destOrd="0" presId="urn:microsoft.com/office/officeart/2005/8/layout/hList1"/>
    <dgm:cxn modelId="{6AD7A269-F6D8-4901-BD0D-16E3DDFA26C1}" type="presOf" srcId="{8F8BA80C-C2FE-45BA-A450-1BD6BEE60128}" destId="{4C61884F-8D37-4805-9C7F-9075BE0C2916}" srcOrd="0" destOrd="0" presId="urn:microsoft.com/office/officeart/2005/8/layout/hList1"/>
    <dgm:cxn modelId="{719E684C-4ED4-49D4-9565-304C30E66A57}" srcId="{ED24F63E-139E-45E5-AAF7-BE3C18D9557F}" destId="{5ECA65A1-1312-4243-BD56-6DF3647D4974}" srcOrd="3" destOrd="0" parTransId="{2C0F330D-4E0C-4AD7-9CBC-BF1874EFD882}" sibTransId="{3A8D3819-170A-4F08-832A-E427829B23CB}"/>
    <dgm:cxn modelId="{FC5D854D-74AF-46A7-B22C-96BADAF081FA}" srcId="{2F0D0B2A-AB08-44E9-917C-978D0FF6C560}" destId="{7A45E90A-1795-4333-8059-C6AB34812F5B}" srcOrd="1" destOrd="0" parTransId="{845C5023-37DD-42DC-A579-86CF79A610A7}" sibTransId="{F8600A45-0940-49E8-A94F-083A266AA497}"/>
    <dgm:cxn modelId="{7391F84D-F880-4AC8-85CF-F17406450127}" type="presOf" srcId="{916CF3A2-5D9F-46F8-924A-0818011FC695}" destId="{4533666C-BCB3-44B2-BCEA-DCA2885BCEBF}" srcOrd="0" destOrd="1" presId="urn:microsoft.com/office/officeart/2005/8/layout/hList1"/>
    <dgm:cxn modelId="{5C64524F-A973-40F1-8579-62ECE8012F55}" srcId="{57EC7A9E-8207-49E2-8693-F6E7F192D245}" destId="{EB836571-D5D3-4E01-A777-3F72FD1A3868}" srcOrd="0" destOrd="0" parTransId="{97E69EB7-DC80-45C6-ACB2-4B8B9E9AECE5}" sibTransId="{C83B0DAD-F01C-4E86-9588-301193F1AE1B}"/>
    <dgm:cxn modelId="{6957C271-764E-4054-AEAA-4E02B8AED5C4}" srcId="{57EC7A9E-8207-49E2-8693-F6E7F192D245}" destId="{4A1DDE2A-DEFA-4955-BCA7-2619338E8CC6}" srcOrd="1" destOrd="0" parTransId="{943E4BDF-E559-47C2-AD70-55F9BA1887AF}" sibTransId="{74259B2E-732B-4953-BEC4-E98062F86873}"/>
    <dgm:cxn modelId="{FFB6CE54-A759-4895-BF2F-B4AAA5E1699F}" type="presOf" srcId="{2F79D635-5DA6-447B-9B5D-C2B45791DECB}" destId="{E6D51F21-1247-438C-8DD1-E717806BDEA4}" srcOrd="0" destOrd="0" presId="urn:microsoft.com/office/officeart/2005/8/layout/hList1"/>
    <dgm:cxn modelId="{69D7C17E-1A60-43C0-93A2-1924E3903306}" type="presOf" srcId="{E56A0A18-7A13-4949-BAAE-5943D9E6F04D}" destId="{4533666C-BCB3-44B2-BCEA-DCA2885BCEBF}" srcOrd="0" destOrd="0" presId="urn:microsoft.com/office/officeart/2005/8/layout/hList1"/>
    <dgm:cxn modelId="{25590A8D-BAC3-4188-BB50-C5A2430A7940}" type="presOf" srcId="{57EC7A9E-8207-49E2-8693-F6E7F192D245}" destId="{3F6E76C4-4BA9-4384-BBE5-0DFE1B5D5AD0}" srcOrd="0" destOrd="0" presId="urn:microsoft.com/office/officeart/2005/8/layout/hList1"/>
    <dgm:cxn modelId="{4FFF5DA3-8826-4B5C-BCAE-81F9F10D33DC}" srcId="{8F8BA80C-C2FE-45BA-A450-1BD6BEE60128}" destId="{E56A0A18-7A13-4949-BAAE-5943D9E6F04D}" srcOrd="0" destOrd="0" parTransId="{ACC51432-E4B1-4A9B-AF81-3D38F28EEE87}" sibTransId="{9DE0B527-E7A0-4A4F-86B4-1B1500AE1DAF}"/>
    <dgm:cxn modelId="{A3AD7ECE-BCC0-4DF4-B020-332B4C20AD2C}" type="presOf" srcId="{68751901-505C-48B3-A8A1-FF92F57D1490}" destId="{756421D1-7967-4D43-9BEC-7D9EEE471C19}" srcOrd="0" destOrd="0" presId="urn:microsoft.com/office/officeart/2005/8/layout/hList1"/>
    <dgm:cxn modelId="{7E863DD2-B646-499D-8868-10205B74BFE0}" type="presOf" srcId="{2F0D0B2A-AB08-44E9-917C-978D0FF6C560}" destId="{19835633-F06D-4A59-8A82-ED8C5D400212}" srcOrd="0" destOrd="0" presId="urn:microsoft.com/office/officeart/2005/8/layout/hList1"/>
    <dgm:cxn modelId="{4C0E53D5-5BC6-4D61-83A5-C48865AFBEF1}" srcId="{ED24F63E-139E-45E5-AAF7-BE3C18D9557F}" destId="{8F8BA80C-C2FE-45BA-A450-1BD6BEE60128}" srcOrd="2" destOrd="0" parTransId="{B4E4B528-B752-4E18-B236-F11BA26E3708}" sibTransId="{9D0ED99D-5280-41CE-8A8D-111A88DCB942}"/>
    <dgm:cxn modelId="{23B278EA-2E17-4683-AF2A-C7F5EB0EC9C6}" srcId="{8F8BA80C-C2FE-45BA-A450-1BD6BEE60128}" destId="{916CF3A2-5D9F-46F8-924A-0818011FC695}" srcOrd="1" destOrd="0" parTransId="{140F031A-4D53-4B33-922D-D38527275635}" sibTransId="{D2F14A12-3595-4AFD-BFAB-9D7785242651}"/>
    <dgm:cxn modelId="{4DB21FF9-2ED4-47B0-8E34-EF55A9364351}" srcId="{2F0D0B2A-AB08-44E9-917C-978D0FF6C560}" destId="{68751901-505C-48B3-A8A1-FF92F57D1490}" srcOrd="0" destOrd="0" parTransId="{53362D81-6AA4-4938-A8E2-72BFC3AC3C38}" sibTransId="{C2C10501-18B4-4BA2-AE8F-F0A75636E1F9}"/>
    <dgm:cxn modelId="{9DC651FE-3D5F-4F1D-A827-326B0329EF45}" srcId="{ED24F63E-139E-45E5-AAF7-BE3C18D9557F}" destId="{57EC7A9E-8207-49E2-8693-F6E7F192D245}" srcOrd="0" destOrd="0" parTransId="{EF55EB31-CAD3-4815-8349-63B09D9D1CAF}" sibTransId="{7149F3A3-BC38-457C-B7FE-91822CACDF63}"/>
    <dgm:cxn modelId="{AFF13265-0A6C-4009-839E-7337E63627BA}" type="presParOf" srcId="{4AA33976-2DDE-44AB-9EAC-2863D9A9DE10}" destId="{28FA946D-EFE1-441A-8BDD-8EAC3EE026D7}" srcOrd="0" destOrd="0" presId="urn:microsoft.com/office/officeart/2005/8/layout/hList1"/>
    <dgm:cxn modelId="{E7D1CF35-3A4B-42E6-9E83-EB28BB688212}" type="presParOf" srcId="{28FA946D-EFE1-441A-8BDD-8EAC3EE026D7}" destId="{3F6E76C4-4BA9-4384-BBE5-0DFE1B5D5AD0}" srcOrd="0" destOrd="0" presId="urn:microsoft.com/office/officeart/2005/8/layout/hList1"/>
    <dgm:cxn modelId="{FCDBC50C-FF98-4F12-AE3A-33EC54A5C9CB}" type="presParOf" srcId="{28FA946D-EFE1-441A-8BDD-8EAC3EE026D7}" destId="{5950A8DE-9287-4339-B824-CA3DAE0175D4}" srcOrd="1" destOrd="0" presId="urn:microsoft.com/office/officeart/2005/8/layout/hList1"/>
    <dgm:cxn modelId="{D2647374-D367-4622-8A5C-987D9DC8BD5D}" type="presParOf" srcId="{4AA33976-2DDE-44AB-9EAC-2863D9A9DE10}" destId="{61A85514-8A01-440F-8E2D-04AE9C27AE66}" srcOrd="1" destOrd="0" presId="urn:microsoft.com/office/officeart/2005/8/layout/hList1"/>
    <dgm:cxn modelId="{20992725-317F-40BB-AFEB-47190DDFBADF}" type="presParOf" srcId="{4AA33976-2DDE-44AB-9EAC-2863D9A9DE10}" destId="{4C4F4AE0-2D73-4971-BA8B-500A7B27F3C3}" srcOrd="2" destOrd="0" presId="urn:microsoft.com/office/officeart/2005/8/layout/hList1"/>
    <dgm:cxn modelId="{89A40459-A7A5-4D87-83F7-49EE18060A53}" type="presParOf" srcId="{4C4F4AE0-2D73-4971-BA8B-500A7B27F3C3}" destId="{19835633-F06D-4A59-8A82-ED8C5D400212}" srcOrd="0" destOrd="0" presId="urn:microsoft.com/office/officeart/2005/8/layout/hList1"/>
    <dgm:cxn modelId="{01EBE793-68C9-4D6A-B3C9-26D6399BE178}" type="presParOf" srcId="{4C4F4AE0-2D73-4971-BA8B-500A7B27F3C3}" destId="{756421D1-7967-4D43-9BEC-7D9EEE471C19}" srcOrd="1" destOrd="0" presId="urn:microsoft.com/office/officeart/2005/8/layout/hList1"/>
    <dgm:cxn modelId="{A9E273E4-7841-4B5B-AC78-55E9E5FAECFC}" type="presParOf" srcId="{4AA33976-2DDE-44AB-9EAC-2863D9A9DE10}" destId="{141E6C74-7876-4BF0-BF46-6FDEECF506E1}" srcOrd="3" destOrd="0" presId="urn:microsoft.com/office/officeart/2005/8/layout/hList1"/>
    <dgm:cxn modelId="{8B2C38F8-30B6-4446-BC9F-FFCD9584B6B3}" type="presParOf" srcId="{4AA33976-2DDE-44AB-9EAC-2863D9A9DE10}" destId="{1CF9D950-B930-4F1C-839D-5D9EC47C1416}" srcOrd="4" destOrd="0" presId="urn:microsoft.com/office/officeart/2005/8/layout/hList1"/>
    <dgm:cxn modelId="{36A46D32-5B24-4BBC-B220-CE31A38B989D}" type="presParOf" srcId="{1CF9D950-B930-4F1C-839D-5D9EC47C1416}" destId="{4C61884F-8D37-4805-9C7F-9075BE0C2916}" srcOrd="0" destOrd="0" presId="urn:microsoft.com/office/officeart/2005/8/layout/hList1"/>
    <dgm:cxn modelId="{6B465CB2-4378-43C3-99BC-09737D1E9BB6}" type="presParOf" srcId="{1CF9D950-B930-4F1C-839D-5D9EC47C1416}" destId="{4533666C-BCB3-44B2-BCEA-DCA2885BCEBF}" srcOrd="1" destOrd="0" presId="urn:microsoft.com/office/officeart/2005/8/layout/hList1"/>
    <dgm:cxn modelId="{105C6EA1-5BE4-4E95-92AD-DB4E931EE300}" type="presParOf" srcId="{4AA33976-2DDE-44AB-9EAC-2863D9A9DE10}" destId="{C967D39A-F9DD-4E0D-95AA-762FAE36F394}" srcOrd="5" destOrd="0" presId="urn:microsoft.com/office/officeart/2005/8/layout/hList1"/>
    <dgm:cxn modelId="{177916DF-5F54-4DFE-9C39-9BF26AA9803D}" type="presParOf" srcId="{4AA33976-2DDE-44AB-9EAC-2863D9A9DE10}" destId="{2D32EDAF-4E99-4748-99B8-F1EA2A28CA6E}" srcOrd="6" destOrd="0" presId="urn:microsoft.com/office/officeart/2005/8/layout/hList1"/>
    <dgm:cxn modelId="{7988E17C-F613-45F4-981D-E5A3742B8AE3}" type="presParOf" srcId="{2D32EDAF-4E99-4748-99B8-F1EA2A28CA6E}" destId="{9B7247B5-7A41-4F6F-99F6-B900CA23A57D}" srcOrd="0" destOrd="0" presId="urn:microsoft.com/office/officeart/2005/8/layout/hList1"/>
    <dgm:cxn modelId="{9C50F893-B49B-4502-A0D9-632041D16CB7}" type="presParOf" srcId="{2D32EDAF-4E99-4748-99B8-F1EA2A28CA6E}" destId="{E6D51F21-1247-438C-8DD1-E717806BDEA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24F63E-139E-45E5-AAF7-BE3C18D9557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7EC7A9E-8207-49E2-8693-F6E7F192D245}">
      <dgm:prSet/>
      <dgm:spPr/>
      <dgm:t>
        <a:bodyPr/>
        <a:lstStyle/>
        <a:p>
          <a:pPr>
            <a:defRPr b="1"/>
          </a:pPr>
          <a:r>
            <a:rPr lang="en-US" dirty="0"/>
            <a:t>Can pay all suppliers with credit card, helping with cash flow.</a:t>
          </a:r>
        </a:p>
      </dgm:t>
    </dgm:pt>
    <dgm:pt modelId="{EF55EB31-CAD3-4815-8349-63B09D9D1CAF}" type="parTrans" cxnId="{9DC651FE-3D5F-4F1D-A827-326B0329EF45}">
      <dgm:prSet/>
      <dgm:spPr/>
      <dgm:t>
        <a:bodyPr/>
        <a:lstStyle/>
        <a:p>
          <a:endParaRPr lang="en-US"/>
        </a:p>
      </dgm:t>
    </dgm:pt>
    <dgm:pt modelId="{7149F3A3-BC38-457C-B7FE-91822CACDF63}" type="sibTrans" cxnId="{9DC651FE-3D5F-4F1D-A827-326B0329EF45}">
      <dgm:prSet/>
      <dgm:spPr/>
      <dgm:t>
        <a:bodyPr/>
        <a:lstStyle/>
        <a:p>
          <a:endParaRPr lang="en-US"/>
        </a:p>
      </dgm:t>
    </dgm:pt>
    <dgm:pt modelId="{EB836571-D5D3-4E01-A777-3F72FD1A3868}">
      <dgm:prSet/>
      <dgm:spPr/>
      <dgm:t>
        <a:bodyPr/>
        <a:lstStyle/>
        <a:p>
          <a:r>
            <a:rPr lang="en-US" dirty="0"/>
            <a:t>By using B2Bpay to pay his suppliers, Bob loves that he doesn’t have to worry about whether they accept card payments or not. </a:t>
          </a:r>
          <a:endParaRPr lang="en-US" i="1" dirty="0"/>
        </a:p>
      </dgm:t>
    </dgm:pt>
    <dgm:pt modelId="{97E69EB7-DC80-45C6-ACB2-4B8B9E9AECE5}" type="parTrans" cxnId="{5C64524F-A973-40F1-8579-62ECE8012F55}">
      <dgm:prSet/>
      <dgm:spPr/>
      <dgm:t>
        <a:bodyPr/>
        <a:lstStyle/>
        <a:p>
          <a:endParaRPr lang="en-US"/>
        </a:p>
      </dgm:t>
    </dgm:pt>
    <dgm:pt modelId="{C83B0DAD-F01C-4E86-9588-301193F1AE1B}" type="sibTrans" cxnId="{5C64524F-A973-40F1-8579-62ECE8012F55}">
      <dgm:prSet/>
      <dgm:spPr/>
      <dgm:t>
        <a:bodyPr/>
        <a:lstStyle/>
        <a:p>
          <a:endParaRPr lang="en-US"/>
        </a:p>
      </dgm:t>
    </dgm:pt>
    <dgm:pt modelId="{2F0D0B2A-AB08-44E9-917C-978D0FF6C560}">
      <dgm:prSet/>
      <dgm:spPr/>
      <dgm:t>
        <a:bodyPr/>
        <a:lstStyle/>
        <a:p>
          <a:pPr>
            <a:defRPr b="1"/>
          </a:pPr>
          <a:r>
            <a:rPr lang="en-US" dirty="0"/>
            <a:t>A streamlined process, saving time.</a:t>
          </a:r>
        </a:p>
      </dgm:t>
    </dgm:pt>
    <dgm:pt modelId="{B979AFB8-F961-4D38-8E42-F15015644DFF}" type="parTrans" cxnId="{A960B218-F09A-4BA1-B1D2-8E0C83819B62}">
      <dgm:prSet/>
      <dgm:spPr/>
      <dgm:t>
        <a:bodyPr/>
        <a:lstStyle/>
        <a:p>
          <a:endParaRPr lang="en-US"/>
        </a:p>
      </dgm:t>
    </dgm:pt>
    <dgm:pt modelId="{6526C954-B593-4DD0-8AB6-1D17CF42B5F0}" type="sibTrans" cxnId="{A960B218-F09A-4BA1-B1D2-8E0C83819B62}">
      <dgm:prSet/>
      <dgm:spPr/>
      <dgm:t>
        <a:bodyPr/>
        <a:lstStyle/>
        <a:p>
          <a:endParaRPr lang="en-US"/>
        </a:p>
      </dgm:t>
    </dgm:pt>
    <dgm:pt modelId="{68751901-505C-48B3-A8A1-FF92F57D1490}">
      <dgm:prSet/>
      <dgm:spPr/>
      <dgm:t>
        <a:bodyPr/>
        <a:lstStyle/>
        <a:p>
          <a:r>
            <a:rPr lang="en-US" i="0" dirty="0"/>
            <a:t>This is made even easier because Bob has connected B2Bpay to MYOB so he can easily see all his bills in the one place. </a:t>
          </a:r>
        </a:p>
      </dgm:t>
    </dgm:pt>
    <dgm:pt modelId="{53362D81-6AA4-4938-A8E2-72BFC3AC3C38}" type="parTrans" cxnId="{4DB21FF9-2ED4-47B0-8E34-EF55A9364351}">
      <dgm:prSet/>
      <dgm:spPr/>
      <dgm:t>
        <a:bodyPr/>
        <a:lstStyle/>
        <a:p>
          <a:endParaRPr lang="en-US"/>
        </a:p>
      </dgm:t>
    </dgm:pt>
    <dgm:pt modelId="{C2C10501-18B4-4BA2-AE8F-F0A75636E1F9}" type="sibTrans" cxnId="{4DB21FF9-2ED4-47B0-8E34-EF55A9364351}">
      <dgm:prSet/>
      <dgm:spPr/>
      <dgm:t>
        <a:bodyPr/>
        <a:lstStyle/>
        <a:p>
          <a:endParaRPr lang="en-US"/>
        </a:p>
      </dgm:t>
    </dgm:pt>
    <dgm:pt modelId="{8F8BA80C-C2FE-45BA-A450-1BD6BEE60128}">
      <dgm:prSet/>
      <dgm:spPr/>
      <dgm:t>
        <a:bodyPr/>
        <a:lstStyle/>
        <a:p>
          <a:pPr>
            <a:defRPr b="1"/>
          </a:pPr>
          <a:r>
            <a:rPr lang="en-US" dirty="0"/>
            <a:t>Boosting reward point balance.</a:t>
          </a:r>
        </a:p>
      </dgm:t>
    </dgm:pt>
    <dgm:pt modelId="{B4E4B528-B752-4E18-B236-F11BA26E3708}" type="parTrans" cxnId="{4C0E53D5-5BC6-4D61-83A5-C48865AFBEF1}">
      <dgm:prSet/>
      <dgm:spPr/>
      <dgm:t>
        <a:bodyPr/>
        <a:lstStyle/>
        <a:p>
          <a:endParaRPr lang="en-US"/>
        </a:p>
      </dgm:t>
    </dgm:pt>
    <dgm:pt modelId="{9D0ED99D-5280-41CE-8A8D-111A88DCB942}" type="sibTrans" cxnId="{4C0E53D5-5BC6-4D61-83A5-C48865AFBEF1}">
      <dgm:prSet/>
      <dgm:spPr/>
      <dgm:t>
        <a:bodyPr/>
        <a:lstStyle/>
        <a:p>
          <a:endParaRPr lang="en-US"/>
        </a:p>
      </dgm:t>
    </dgm:pt>
    <dgm:pt modelId="{E56A0A18-7A13-4949-BAAE-5943D9E6F04D}">
      <dgm:prSet/>
      <dgm:spPr/>
      <dgm:t>
        <a:bodyPr/>
        <a:lstStyle/>
        <a:p>
          <a:r>
            <a:rPr lang="en-US" dirty="0"/>
            <a:t>In addition to cash flow benefits and business efficiencies, because Bob has spent the past few years making payments through B2Bpay, he has accumulated tens of thousands of Qantas Points while growing his business.</a:t>
          </a:r>
        </a:p>
      </dgm:t>
    </dgm:pt>
    <dgm:pt modelId="{ACC51432-E4B1-4A9B-AF81-3D38F28EEE87}" type="parTrans" cxnId="{4FFF5DA3-8826-4B5C-BCAE-81F9F10D33DC}">
      <dgm:prSet/>
      <dgm:spPr/>
      <dgm:t>
        <a:bodyPr/>
        <a:lstStyle/>
        <a:p>
          <a:endParaRPr lang="en-US"/>
        </a:p>
      </dgm:t>
    </dgm:pt>
    <dgm:pt modelId="{9DE0B527-E7A0-4A4F-86B4-1B1500AE1DAF}" type="sibTrans" cxnId="{4FFF5DA3-8826-4B5C-BCAE-81F9F10D33DC}">
      <dgm:prSet/>
      <dgm:spPr/>
      <dgm:t>
        <a:bodyPr/>
        <a:lstStyle/>
        <a:p>
          <a:endParaRPr lang="en-US"/>
        </a:p>
      </dgm:t>
    </dgm:pt>
    <dgm:pt modelId="{5ECA65A1-1312-4243-BD56-6DF3647D4974}">
      <dgm:prSet/>
      <dgm:spPr/>
      <dgm:t>
        <a:bodyPr/>
        <a:lstStyle/>
        <a:p>
          <a:pPr>
            <a:defRPr b="1"/>
          </a:pPr>
          <a:r>
            <a:rPr lang="en-US" dirty="0"/>
            <a:t>Getting paid faster and assisting his customers</a:t>
          </a:r>
        </a:p>
      </dgm:t>
    </dgm:pt>
    <dgm:pt modelId="{2C0F330D-4E0C-4AD7-9CBC-BF1874EFD882}" type="parTrans" cxnId="{719E684C-4ED4-49D4-9565-304C30E66A57}">
      <dgm:prSet/>
      <dgm:spPr/>
      <dgm:t>
        <a:bodyPr/>
        <a:lstStyle/>
        <a:p>
          <a:endParaRPr lang="en-AU"/>
        </a:p>
      </dgm:t>
    </dgm:pt>
    <dgm:pt modelId="{3A8D3819-170A-4F08-832A-E427829B23CB}" type="sibTrans" cxnId="{719E684C-4ED4-49D4-9565-304C30E66A57}">
      <dgm:prSet/>
      <dgm:spPr/>
      <dgm:t>
        <a:bodyPr/>
        <a:lstStyle/>
        <a:p>
          <a:endParaRPr lang="en-AU"/>
        </a:p>
      </dgm:t>
    </dgm:pt>
    <dgm:pt modelId="{2F79D635-5DA6-447B-9B5D-C2B45791DECB}">
      <dgm:prSet/>
      <dgm:spPr/>
      <dgm:t>
        <a:bodyPr/>
        <a:lstStyle/>
        <a:p>
          <a:r>
            <a:rPr lang="en-AU" dirty="0"/>
            <a:t>Bob now uses B2Bpay to accept card payments from his business customers too. </a:t>
          </a:r>
        </a:p>
      </dgm:t>
    </dgm:pt>
    <dgm:pt modelId="{E134FBB9-A0B3-45E0-94C8-6D7A8DCF910E}" type="parTrans" cxnId="{BA9E9114-63F6-428C-8505-8B0A4C238F72}">
      <dgm:prSet/>
      <dgm:spPr/>
      <dgm:t>
        <a:bodyPr/>
        <a:lstStyle/>
        <a:p>
          <a:endParaRPr lang="en-AU"/>
        </a:p>
      </dgm:t>
    </dgm:pt>
    <dgm:pt modelId="{1802F680-E93E-44DA-8788-9A9BC739CFDF}" type="sibTrans" cxnId="{BA9E9114-63F6-428C-8505-8B0A4C238F72}">
      <dgm:prSet/>
      <dgm:spPr/>
      <dgm:t>
        <a:bodyPr/>
        <a:lstStyle/>
        <a:p>
          <a:endParaRPr lang="en-AU"/>
        </a:p>
      </dgm:t>
    </dgm:pt>
    <dgm:pt modelId="{7A45E90A-1795-4333-8059-C6AB34812F5B}">
      <dgm:prSet/>
      <dgm:spPr/>
      <dgm:t>
        <a:bodyPr/>
        <a:lstStyle/>
        <a:p>
          <a:r>
            <a:rPr lang="en-US" i="1" dirty="0"/>
            <a:t>‘I absolutely love the system. It makes it easy to follow everything I need to pay and shows where I’ve been spending. I can look at invoices I paid just by clicking a few buttons and I love that all the info is matched automatically in my bookkeeping software. It saves a lot of time.’ </a:t>
          </a:r>
        </a:p>
      </dgm:t>
    </dgm:pt>
    <dgm:pt modelId="{845C5023-37DD-42DC-A579-86CF79A610A7}" type="parTrans" cxnId="{FC5D854D-74AF-46A7-B22C-96BADAF081FA}">
      <dgm:prSet/>
      <dgm:spPr/>
      <dgm:t>
        <a:bodyPr/>
        <a:lstStyle/>
        <a:p>
          <a:endParaRPr lang="en-AU"/>
        </a:p>
      </dgm:t>
    </dgm:pt>
    <dgm:pt modelId="{F8600A45-0940-49E8-A94F-083A266AA497}" type="sibTrans" cxnId="{FC5D854D-74AF-46A7-B22C-96BADAF081FA}">
      <dgm:prSet/>
      <dgm:spPr/>
      <dgm:t>
        <a:bodyPr/>
        <a:lstStyle/>
        <a:p>
          <a:endParaRPr lang="en-AU"/>
        </a:p>
      </dgm:t>
    </dgm:pt>
    <dgm:pt modelId="{916CF3A2-5D9F-46F8-924A-0818011FC695}">
      <dgm:prSet/>
      <dgm:spPr/>
      <dgm:t>
        <a:bodyPr/>
        <a:lstStyle/>
        <a:p>
          <a:r>
            <a:rPr lang="en-US" i="1" dirty="0"/>
            <a:t>‘It’s great to see that my points balance keeps rising every month, it’s something I’m looking forward to using in the future as a reward for a few years of working really hard on the business.’</a:t>
          </a:r>
        </a:p>
      </dgm:t>
    </dgm:pt>
    <dgm:pt modelId="{140F031A-4D53-4B33-922D-D38527275635}" type="parTrans" cxnId="{23B278EA-2E17-4683-AF2A-C7F5EB0EC9C6}">
      <dgm:prSet/>
      <dgm:spPr/>
      <dgm:t>
        <a:bodyPr/>
        <a:lstStyle/>
        <a:p>
          <a:endParaRPr lang="en-AU"/>
        </a:p>
      </dgm:t>
    </dgm:pt>
    <dgm:pt modelId="{D2F14A12-3595-4AFD-BFAB-9D7785242651}" type="sibTrans" cxnId="{23B278EA-2E17-4683-AF2A-C7F5EB0EC9C6}">
      <dgm:prSet/>
      <dgm:spPr/>
      <dgm:t>
        <a:bodyPr/>
        <a:lstStyle/>
        <a:p>
          <a:endParaRPr lang="en-AU"/>
        </a:p>
      </dgm:t>
    </dgm:pt>
    <dgm:pt modelId="{4A1DDE2A-DEFA-4955-BCA7-2619338E8CC6}">
      <dgm:prSet/>
      <dgm:spPr/>
      <dgm:t>
        <a:bodyPr/>
        <a:lstStyle/>
        <a:p>
          <a:r>
            <a:rPr lang="en-US" i="1" dirty="0"/>
            <a:t>‘It’s great that I can cherry pick the invoices I want to pay by credit card. This means I can make decisions based on my cash flow needs and not the payment methods and terms my suppliers offer’.</a:t>
          </a:r>
        </a:p>
      </dgm:t>
    </dgm:pt>
    <dgm:pt modelId="{943E4BDF-E559-47C2-AD70-55F9BA1887AF}" type="parTrans" cxnId="{6957C271-764E-4054-AEAA-4E02B8AED5C4}">
      <dgm:prSet/>
      <dgm:spPr/>
      <dgm:t>
        <a:bodyPr/>
        <a:lstStyle/>
        <a:p>
          <a:endParaRPr lang="en-AU"/>
        </a:p>
      </dgm:t>
    </dgm:pt>
    <dgm:pt modelId="{74259B2E-732B-4953-BEC4-E98062F86873}" type="sibTrans" cxnId="{6957C271-764E-4054-AEAA-4E02B8AED5C4}">
      <dgm:prSet/>
      <dgm:spPr/>
      <dgm:t>
        <a:bodyPr/>
        <a:lstStyle/>
        <a:p>
          <a:endParaRPr lang="en-AU"/>
        </a:p>
      </dgm:t>
    </dgm:pt>
    <dgm:pt modelId="{F069FE63-7625-481C-B6B2-16172E46D414}">
      <dgm:prSet/>
      <dgm:spPr/>
      <dgm:t>
        <a:bodyPr/>
        <a:lstStyle/>
        <a:p>
          <a:r>
            <a:rPr lang="en-AU" i="1" dirty="0"/>
            <a:t>‘It made sense to partner with B2Bpay to accept card payments. If it helps me out, then it makes sense my customers would  is partnered I have been able to easily add the option to our invoices in MYOB, which I our credibility as a business. Especially as we continue expanding into servicing larger businesses." </a:t>
          </a:r>
        </a:p>
      </dgm:t>
    </dgm:pt>
    <dgm:pt modelId="{CB38722E-4F75-4278-B5BA-467745A65AAD}" type="parTrans" cxnId="{5BBDFEF0-1245-4D45-A58C-48080A2D9D3D}">
      <dgm:prSet/>
      <dgm:spPr/>
      <dgm:t>
        <a:bodyPr/>
        <a:lstStyle/>
        <a:p>
          <a:endParaRPr lang="en-AU"/>
        </a:p>
      </dgm:t>
    </dgm:pt>
    <dgm:pt modelId="{FFD47280-33FA-4763-81E4-753F45F95947}" type="sibTrans" cxnId="{5BBDFEF0-1245-4D45-A58C-48080A2D9D3D}">
      <dgm:prSet/>
      <dgm:spPr/>
      <dgm:t>
        <a:bodyPr/>
        <a:lstStyle/>
        <a:p>
          <a:endParaRPr lang="en-AU"/>
        </a:p>
      </dgm:t>
    </dgm:pt>
    <dgm:pt modelId="{6198DBD8-EC7E-4C32-A319-9F703A40ADB7}" type="pres">
      <dgm:prSet presAssocID="{ED24F63E-139E-45E5-AAF7-BE3C18D9557F}" presName="vert0" presStyleCnt="0">
        <dgm:presLayoutVars>
          <dgm:dir/>
          <dgm:animOne val="branch"/>
          <dgm:animLvl val="lvl"/>
        </dgm:presLayoutVars>
      </dgm:prSet>
      <dgm:spPr/>
    </dgm:pt>
    <dgm:pt modelId="{D032912F-FFDB-4E7A-AC9F-FE10EE3F7070}" type="pres">
      <dgm:prSet presAssocID="{57EC7A9E-8207-49E2-8693-F6E7F192D245}" presName="thickLine" presStyleLbl="alignNode1" presStyleIdx="0" presStyleCnt="4"/>
      <dgm:spPr/>
    </dgm:pt>
    <dgm:pt modelId="{4A72FBE1-D944-496B-BDAC-4FB76B34EBAB}" type="pres">
      <dgm:prSet presAssocID="{57EC7A9E-8207-49E2-8693-F6E7F192D245}" presName="horz1" presStyleCnt="0"/>
      <dgm:spPr/>
    </dgm:pt>
    <dgm:pt modelId="{53E763CC-262A-4BED-9014-D411A3BF86D6}" type="pres">
      <dgm:prSet presAssocID="{57EC7A9E-8207-49E2-8693-F6E7F192D245}" presName="tx1" presStyleLbl="revTx" presStyleIdx="0" presStyleCnt="12"/>
      <dgm:spPr/>
    </dgm:pt>
    <dgm:pt modelId="{6F5228B5-4824-452F-BEFC-A0F2751F7A8F}" type="pres">
      <dgm:prSet presAssocID="{57EC7A9E-8207-49E2-8693-F6E7F192D245}" presName="vert1" presStyleCnt="0"/>
      <dgm:spPr/>
    </dgm:pt>
    <dgm:pt modelId="{F90758FB-1097-401F-AF6B-23D681A49D57}" type="pres">
      <dgm:prSet presAssocID="{EB836571-D5D3-4E01-A777-3F72FD1A3868}" presName="vertSpace2a" presStyleCnt="0"/>
      <dgm:spPr/>
    </dgm:pt>
    <dgm:pt modelId="{FA25F5DF-0AAD-4F62-A5E6-7E6C93EE20E2}" type="pres">
      <dgm:prSet presAssocID="{EB836571-D5D3-4E01-A777-3F72FD1A3868}" presName="horz2" presStyleCnt="0"/>
      <dgm:spPr/>
    </dgm:pt>
    <dgm:pt modelId="{E8557F15-6403-413D-98A0-6AFEC295C38C}" type="pres">
      <dgm:prSet presAssocID="{EB836571-D5D3-4E01-A777-3F72FD1A3868}" presName="horzSpace2" presStyleCnt="0"/>
      <dgm:spPr/>
    </dgm:pt>
    <dgm:pt modelId="{AF5ECA51-DB58-4208-A5C0-57A70E4039DD}" type="pres">
      <dgm:prSet presAssocID="{EB836571-D5D3-4E01-A777-3F72FD1A3868}" presName="tx2" presStyleLbl="revTx" presStyleIdx="1" presStyleCnt="12"/>
      <dgm:spPr/>
    </dgm:pt>
    <dgm:pt modelId="{615259DC-79C7-43F8-B5B6-1501DE93D537}" type="pres">
      <dgm:prSet presAssocID="{EB836571-D5D3-4E01-A777-3F72FD1A3868}" presName="vert2" presStyleCnt="0"/>
      <dgm:spPr/>
    </dgm:pt>
    <dgm:pt modelId="{25A704FD-28F6-4E86-8A90-B93844B52EDC}" type="pres">
      <dgm:prSet presAssocID="{EB836571-D5D3-4E01-A777-3F72FD1A3868}" presName="thinLine2b" presStyleLbl="callout" presStyleIdx="0" presStyleCnt="8"/>
      <dgm:spPr/>
    </dgm:pt>
    <dgm:pt modelId="{FB4204DD-DF3E-44F1-ADBD-12B0A830FB1D}" type="pres">
      <dgm:prSet presAssocID="{EB836571-D5D3-4E01-A777-3F72FD1A3868}" presName="vertSpace2b" presStyleCnt="0"/>
      <dgm:spPr/>
    </dgm:pt>
    <dgm:pt modelId="{D608769A-F018-43CB-9B19-7D8AC9BC2CF5}" type="pres">
      <dgm:prSet presAssocID="{4A1DDE2A-DEFA-4955-BCA7-2619338E8CC6}" presName="horz2" presStyleCnt="0"/>
      <dgm:spPr/>
    </dgm:pt>
    <dgm:pt modelId="{18E4BD8A-AD8C-4FE3-9635-BA695F61BD7A}" type="pres">
      <dgm:prSet presAssocID="{4A1DDE2A-DEFA-4955-BCA7-2619338E8CC6}" presName="horzSpace2" presStyleCnt="0"/>
      <dgm:spPr/>
    </dgm:pt>
    <dgm:pt modelId="{C493E679-1664-4D3C-A399-0C1A49AF27C2}" type="pres">
      <dgm:prSet presAssocID="{4A1DDE2A-DEFA-4955-BCA7-2619338E8CC6}" presName="tx2" presStyleLbl="revTx" presStyleIdx="2" presStyleCnt="12"/>
      <dgm:spPr/>
    </dgm:pt>
    <dgm:pt modelId="{FF5E61AE-863D-4DCD-B8FC-2F3596ADAEB2}" type="pres">
      <dgm:prSet presAssocID="{4A1DDE2A-DEFA-4955-BCA7-2619338E8CC6}" presName="vert2" presStyleCnt="0"/>
      <dgm:spPr/>
    </dgm:pt>
    <dgm:pt modelId="{04A2BFE3-ED77-48DD-8AB6-A115C7247897}" type="pres">
      <dgm:prSet presAssocID="{4A1DDE2A-DEFA-4955-BCA7-2619338E8CC6}" presName="thinLine2b" presStyleLbl="callout" presStyleIdx="1" presStyleCnt="8"/>
      <dgm:spPr/>
    </dgm:pt>
    <dgm:pt modelId="{2F3C0D4A-22B3-455B-B401-82C4169ADF70}" type="pres">
      <dgm:prSet presAssocID="{4A1DDE2A-DEFA-4955-BCA7-2619338E8CC6}" presName="vertSpace2b" presStyleCnt="0"/>
      <dgm:spPr/>
    </dgm:pt>
    <dgm:pt modelId="{08A0331B-30B0-4E1E-BF81-5C9335CE20C2}" type="pres">
      <dgm:prSet presAssocID="{2F0D0B2A-AB08-44E9-917C-978D0FF6C560}" presName="thickLine" presStyleLbl="alignNode1" presStyleIdx="1" presStyleCnt="4"/>
      <dgm:spPr/>
    </dgm:pt>
    <dgm:pt modelId="{46B5B0C6-17CC-45A2-BE5A-892FC2E158DF}" type="pres">
      <dgm:prSet presAssocID="{2F0D0B2A-AB08-44E9-917C-978D0FF6C560}" presName="horz1" presStyleCnt="0"/>
      <dgm:spPr/>
    </dgm:pt>
    <dgm:pt modelId="{83442F72-D50E-4698-AC40-E38ABA955A64}" type="pres">
      <dgm:prSet presAssocID="{2F0D0B2A-AB08-44E9-917C-978D0FF6C560}" presName="tx1" presStyleLbl="revTx" presStyleIdx="3" presStyleCnt="12"/>
      <dgm:spPr/>
    </dgm:pt>
    <dgm:pt modelId="{7C5029E0-6533-45A7-B720-0D20239EC5E7}" type="pres">
      <dgm:prSet presAssocID="{2F0D0B2A-AB08-44E9-917C-978D0FF6C560}" presName="vert1" presStyleCnt="0"/>
      <dgm:spPr/>
    </dgm:pt>
    <dgm:pt modelId="{6B04B8BA-36BA-41A7-B54D-844ED06F6365}" type="pres">
      <dgm:prSet presAssocID="{68751901-505C-48B3-A8A1-FF92F57D1490}" presName="vertSpace2a" presStyleCnt="0"/>
      <dgm:spPr/>
    </dgm:pt>
    <dgm:pt modelId="{EDBD7040-5365-437E-AEB9-E48FBE81A8F4}" type="pres">
      <dgm:prSet presAssocID="{68751901-505C-48B3-A8A1-FF92F57D1490}" presName="horz2" presStyleCnt="0"/>
      <dgm:spPr/>
    </dgm:pt>
    <dgm:pt modelId="{3752BD9A-4CD6-4EAC-8445-3E51639ADD88}" type="pres">
      <dgm:prSet presAssocID="{68751901-505C-48B3-A8A1-FF92F57D1490}" presName="horzSpace2" presStyleCnt="0"/>
      <dgm:spPr/>
    </dgm:pt>
    <dgm:pt modelId="{219AE3FA-9385-4422-AB89-DE0FA759A165}" type="pres">
      <dgm:prSet presAssocID="{68751901-505C-48B3-A8A1-FF92F57D1490}" presName="tx2" presStyleLbl="revTx" presStyleIdx="4" presStyleCnt="12"/>
      <dgm:spPr/>
    </dgm:pt>
    <dgm:pt modelId="{6C5E0442-E4F9-4776-80D0-FCAC1C94A070}" type="pres">
      <dgm:prSet presAssocID="{68751901-505C-48B3-A8A1-FF92F57D1490}" presName="vert2" presStyleCnt="0"/>
      <dgm:spPr/>
    </dgm:pt>
    <dgm:pt modelId="{7737B6DF-5F6C-4E61-B39B-824AD8FA6D2C}" type="pres">
      <dgm:prSet presAssocID="{68751901-505C-48B3-A8A1-FF92F57D1490}" presName="thinLine2b" presStyleLbl="callout" presStyleIdx="2" presStyleCnt="8"/>
      <dgm:spPr/>
    </dgm:pt>
    <dgm:pt modelId="{1BEE71D5-5EEC-41E1-9717-EBC3AC8CABD0}" type="pres">
      <dgm:prSet presAssocID="{68751901-505C-48B3-A8A1-FF92F57D1490}" presName="vertSpace2b" presStyleCnt="0"/>
      <dgm:spPr/>
    </dgm:pt>
    <dgm:pt modelId="{7C56F8CA-3EE3-4CFA-916C-A34423EDB4FD}" type="pres">
      <dgm:prSet presAssocID="{7A45E90A-1795-4333-8059-C6AB34812F5B}" presName="horz2" presStyleCnt="0"/>
      <dgm:spPr/>
    </dgm:pt>
    <dgm:pt modelId="{DAA7E540-8765-41A9-95FD-0853EC5590DE}" type="pres">
      <dgm:prSet presAssocID="{7A45E90A-1795-4333-8059-C6AB34812F5B}" presName="horzSpace2" presStyleCnt="0"/>
      <dgm:spPr/>
    </dgm:pt>
    <dgm:pt modelId="{4EC839C0-05CD-471E-B8F4-D3E79D952872}" type="pres">
      <dgm:prSet presAssocID="{7A45E90A-1795-4333-8059-C6AB34812F5B}" presName="tx2" presStyleLbl="revTx" presStyleIdx="5" presStyleCnt="12"/>
      <dgm:spPr/>
    </dgm:pt>
    <dgm:pt modelId="{8038A04E-8117-47FE-9689-F0C51FD5F3C1}" type="pres">
      <dgm:prSet presAssocID="{7A45E90A-1795-4333-8059-C6AB34812F5B}" presName="vert2" presStyleCnt="0"/>
      <dgm:spPr/>
    </dgm:pt>
    <dgm:pt modelId="{59C2DA4C-1E3D-4631-9FE4-F4E489BA24B7}" type="pres">
      <dgm:prSet presAssocID="{7A45E90A-1795-4333-8059-C6AB34812F5B}" presName="thinLine2b" presStyleLbl="callout" presStyleIdx="3" presStyleCnt="8"/>
      <dgm:spPr/>
    </dgm:pt>
    <dgm:pt modelId="{3B256DF4-2AFE-4084-885C-976D380F8D96}" type="pres">
      <dgm:prSet presAssocID="{7A45E90A-1795-4333-8059-C6AB34812F5B}" presName="vertSpace2b" presStyleCnt="0"/>
      <dgm:spPr/>
    </dgm:pt>
    <dgm:pt modelId="{2ED354C7-8A24-48F1-9B9F-07C11F06C5A0}" type="pres">
      <dgm:prSet presAssocID="{8F8BA80C-C2FE-45BA-A450-1BD6BEE60128}" presName="thickLine" presStyleLbl="alignNode1" presStyleIdx="2" presStyleCnt="4"/>
      <dgm:spPr/>
    </dgm:pt>
    <dgm:pt modelId="{60BB9A3B-0D1A-460B-B599-581ED8C43229}" type="pres">
      <dgm:prSet presAssocID="{8F8BA80C-C2FE-45BA-A450-1BD6BEE60128}" presName="horz1" presStyleCnt="0"/>
      <dgm:spPr/>
    </dgm:pt>
    <dgm:pt modelId="{254748A9-C91E-4245-8E11-5A4025B77516}" type="pres">
      <dgm:prSet presAssocID="{8F8BA80C-C2FE-45BA-A450-1BD6BEE60128}" presName="tx1" presStyleLbl="revTx" presStyleIdx="6" presStyleCnt="12"/>
      <dgm:spPr/>
    </dgm:pt>
    <dgm:pt modelId="{7EDB1728-4606-4824-9B84-55D3750A62AA}" type="pres">
      <dgm:prSet presAssocID="{8F8BA80C-C2FE-45BA-A450-1BD6BEE60128}" presName="vert1" presStyleCnt="0"/>
      <dgm:spPr/>
    </dgm:pt>
    <dgm:pt modelId="{69927CE9-48C9-42DE-A79B-D2D40911B884}" type="pres">
      <dgm:prSet presAssocID="{E56A0A18-7A13-4949-BAAE-5943D9E6F04D}" presName="vertSpace2a" presStyleCnt="0"/>
      <dgm:spPr/>
    </dgm:pt>
    <dgm:pt modelId="{25413BC6-67D9-4DDD-BE18-0131111EE9DA}" type="pres">
      <dgm:prSet presAssocID="{E56A0A18-7A13-4949-BAAE-5943D9E6F04D}" presName="horz2" presStyleCnt="0"/>
      <dgm:spPr/>
    </dgm:pt>
    <dgm:pt modelId="{B35C4943-38EA-4583-95F8-0E2673BB530E}" type="pres">
      <dgm:prSet presAssocID="{E56A0A18-7A13-4949-BAAE-5943D9E6F04D}" presName="horzSpace2" presStyleCnt="0"/>
      <dgm:spPr/>
    </dgm:pt>
    <dgm:pt modelId="{4DFF3C0A-1414-4C02-BB5F-580C9AC68140}" type="pres">
      <dgm:prSet presAssocID="{E56A0A18-7A13-4949-BAAE-5943D9E6F04D}" presName="tx2" presStyleLbl="revTx" presStyleIdx="7" presStyleCnt="12"/>
      <dgm:spPr/>
    </dgm:pt>
    <dgm:pt modelId="{FEAC4D82-5C1E-444E-A864-68E39F75FF08}" type="pres">
      <dgm:prSet presAssocID="{E56A0A18-7A13-4949-BAAE-5943D9E6F04D}" presName="vert2" presStyleCnt="0"/>
      <dgm:spPr/>
    </dgm:pt>
    <dgm:pt modelId="{705BE124-C32B-4FF4-9075-E7675132E827}" type="pres">
      <dgm:prSet presAssocID="{E56A0A18-7A13-4949-BAAE-5943D9E6F04D}" presName="thinLine2b" presStyleLbl="callout" presStyleIdx="4" presStyleCnt="8"/>
      <dgm:spPr/>
    </dgm:pt>
    <dgm:pt modelId="{7E2F813E-A347-49A2-82E4-1C8069A411CD}" type="pres">
      <dgm:prSet presAssocID="{E56A0A18-7A13-4949-BAAE-5943D9E6F04D}" presName="vertSpace2b" presStyleCnt="0"/>
      <dgm:spPr/>
    </dgm:pt>
    <dgm:pt modelId="{F2B8E2CA-AFC9-4236-8134-4864C3D7B1DD}" type="pres">
      <dgm:prSet presAssocID="{916CF3A2-5D9F-46F8-924A-0818011FC695}" presName="horz2" presStyleCnt="0"/>
      <dgm:spPr/>
    </dgm:pt>
    <dgm:pt modelId="{61F61C68-5F77-48A3-95D0-5832C5E060F4}" type="pres">
      <dgm:prSet presAssocID="{916CF3A2-5D9F-46F8-924A-0818011FC695}" presName="horzSpace2" presStyleCnt="0"/>
      <dgm:spPr/>
    </dgm:pt>
    <dgm:pt modelId="{960A2CF6-9F1A-43D9-B03D-522A7DC7D06A}" type="pres">
      <dgm:prSet presAssocID="{916CF3A2-5D9F-46F8-924A-0818011FC695}" presName="tx2" presStyleLbl="revTx" presStyleIdx="8" presStyleCnt="12"/>
      <dgm:spPr/>
    </dgm:pt>
    <dgm:pt modelId="{73A69930-CDB5-4AA1-8D58-1DB7A5B30C00}" type="pres">
      <dgm:prSet presAssocID="{916CF3A2-5D9F-46F8-924A-0818011FC695}" presName="vert2" presStyleCnt="0"/>
      <dgm:spPr/>
    </dgm:pt>
    <dgm:pt modelId="{4F615EBE-AEB2-471C-A07D-E2A426B328B2}" type="pres">
      <dgm:prSet presAssocID="{916CF3A2-5D9F-46F8-924A-0818011FC695}" presName="thinLine2b" presStyleLbl="callout" presStyleIdx="5" presStyleCnt="8"/>
      <dgm:spPr/>
    </dgm:pt>
    <dgm:pt modelId="{0EE8AC3E-DFF4-4855-90F5-F9067FBA2106}" type="pres">
      <dgm:prSet presAssocID="{916CF3A2-5D9F-46F8-924A-0818011FC695}" presName="vertSpace2b" presStyleCnt="0"/>
      <dgm:spPr/>
    </dgm:pt>
    <dgm:pt modelId="{BAA69259-E550-47A1-A4B0-C917FF7F3289}" type="pres">
      <dgm:prSet presAssocID="{5ECA65A1-1312-4243-BD56-6DF3647D4974}" presName="thickLine" presStyleLbl="alignNode1" presStyleIdx="3" presStyleCnt="4"/>
      <dgm:spPr/>
    </dgm:pt>
    <dgm:pt modelId="{9E76B58F-9317-4012-AB5F-6FD1C7F8C11A}" type="pres">
      <dgm:prSet presAssocID="{5ECA65A1-1312-4243-BD56-6DF3647D4974}" presName="horz1" presStyleCnt="0"/>
      <dgm:spPr/>
    </dgm:pt>
    <dgm:pt modelId="{C2F3E3EA-42D2-4BB6-AAD9-88F474598BC2}" type="pres">
      <dgm:prSet presAssocID="{5ECA65A1-1312-4243-BD56-6DF3647D4974}" presName="tx1" presStyleLbl="revTx" presStyleIdx="9" presStyleCnt="12"/>
      <dgm:spPr/>
    </dgm:pt>
    <dgm:pt modelId="{029C410A-E427-4711-82F0-1FF7A80E80D8}" type="pres">
      <dgm:prSet presAssocID="{5ECA65A1-1312-4243-BD56-6DF3647D4974}" presName="vert1" presStyleCnt="0"/>
      <dgm:spPr/>
    </dgm:pt>
    <dgm:pt modelId="{2C8B6B74-B8F4-4837-9FFD-387BB6D91DD0}" type="pres">
      <dgm:prSet presAssocID="{2F79D635-5DA6-447B-9B5D-C2B45791DECB}" presName="vertSpace2a" presStyleCnt="0"/>
      <dgm:spPr/>
    </dgm:pt>
    <dgm:pt modelId="{41515AE1-94F3-4B50-93ED-3450AF24F1F3}" type="pres">
      <dgm:prSet presAssocID="{2F79D635-5DA6-447B-9B5D-C2B45791DECB}" presName="horz2" presStyleCnt="0"/>
      <dgm:spPr/>
    </dgm:pt>
    <dgm:pt modelId="{384E65BE-DB5D-43A4-95F2-931534A5CB2E}" type="pres">
      <dgm:prSet presAssocID="{2F79D635-5DA6-447B-9B5D-C2B45791DECB}" presName="horzSpace2" presStyleCnt="0"/>
      <dgm:spPr/>
    </dgm:pt>
    <dgm:pt modelId="{B92634BA-EBE1-4F22-A2C4-42F02952D49F}" type="pres">
      <dgm:prSet presAssocID="{2F79D635-5DA6-447B-9B5D-C2B45791DECB}" presName="tx2" presStyleLbl="revTx" presStyleIdx="10" presStyleCnt="12"/>
      <dgm:spPr/>
    </dgm:pt>
    <dgm:pt modelId="{C1656F4E-7E77-46D4-A9FB-4939369C7A47}" type="pres">
      <dgm:prSet presAssocID="{2F79D635-5DA6-447B-9B5D-C2B45791DECB}" presName="vert2" presStyleCnt="0"/>
      <dgm:spPr/>
    </dgm:pt>
    <dgm:pt modelId="{C7B24247-71C5-40CC-9391-7EA365350D33}" type="pres">
      <dgm:prSet presAssocID="{2F79D635-5DA6-447B-9B5D-C2B45791DECB}" presName="thinLine2b" presStyleLbl="callout" presStyleIdx="6" presStyleCnt="8"/>
      <dgm:spPr/>
    </dgm:pt>
    <dgm:pt modelId="{8D1A4572-3138-41FE-B35E-E51805ACC963}" type="pres">
      <dgm:prSet presAssocID="{2F79D635-5DA6-447B-9B5D-C2B45791DECB}" presName="vertSpace2b" presStyleCnt="0"/>
      <dgm:spPr/>
    </dgm:pt>
    <dgm:pt modelId="{1E5AA429-E349-4F27-BF1F-C09F08134CC9}" type="pres">
      <dgm:prSet presAssocID="{F069FE63-7625-481C-B6B2-16172E46D414}" presName="horz2" presStyleCnt="0"/>
      <dgm:spPr/>
    </dgm:pt>
    <dgm:pt modelId="{5C5FF67E-6A25-4104-8C92-6CC26505063C}" type="pres">
      <dgm:prSet presAssocID="{F069FE63-7625-481C-B6B2-16172E46D414}" presName="horzSpace2" presStyleCnt="0"/>
      <dgm:spPr/>
    </dgm:pt>
    <dgm:pt modelId="{1BC64972-E9E5-4AE5-B3DB-3B3A1EB25DF8}" type="pres">
      <dgm:prSet presAssocID="{F069FE63-7625-481C-B6B2-16172E46D414}" presName="tx2" presStyleLbl="revTx" presStyleIdx="11" presStyleCnt="12"/>
      <dgm:spPr/>
    </dgm:pt>
    <dgm:pt modelId="{49A01975-167C-4EC2-8262-6B1917E95002}" type="pres">
      <dgm:prSet presAssocID="{F069FE63-7625-481C-B6B2-16172E46D414}" presName="vert2" presStyleCnt="0"/>
      <dgm:spPr/>
    </dgm:pt>
    <dgm:pt modelId="{9F1EE629-AB4D-4AC1-9C48-39874E747698}" type="pres">
      <dgm:prSet presAssocID="{F069FE63-7625-481C-B6B2-16172E46D414}" presName="thinLine2b" presStyleLbl="callout" presStyleIdx="7" presStyleCnt="8"/>
      <dgm:spPr/>
    </dgm:pt>
    <dgm:pt modelId="{F57EBE2C-D30A-4177-81E2-A2CFDA9D41B3}" type="pres">
      <dgm:prSet presAssocID="{F069FE63-7625-481C-B6B2-16172E46D414}" presName="vertSpace2b" presStyleCnt="0"/>
      <dgm:spPr/>
    </dgm:pt>
  </dgm:ptLst>
  <dgm:cxnLst>
    <dgm:cxn modelId="{75191609-A8BB-495B-BD63-91C3FEDD0C87}" type="presOf" srcId="{F069FE63-7625-481C-B6B2-16172E46D414}" destId="{1BC64972-E9E5-4AE5-B3DB-3B3A1EB25DF8}" srcOrd="0" destOrd="0" presId="urn:microsoft.com/office/officeart/2008/layout/LinedList"/>
    <dgm:cxn modelId="{BA9E9114-63F6-428C-8505-8B0A4C238F72}" srcId="{5ECA65A1-1312-4243-BD56-6DF3647D4974}" destId="{2F79D635-5DA6-447B-9B5D-C2B45791DECB}" srcOrd="0" destOrd="0" parTransId="{E134FBB9-A0B3-45E0-94C8-6D7A8DCF910E}" sibTransId="{1802F680-E93E-44DA-8788-9A9BC739CFDF}"/>
    <dgm:cxn modelId="{A960B218-F09A-4BA1-B1D2-8E0C83819B62}" srcId="{ED24F63E-139E-45E5-AAF7-BE3C18D9557F}" destId="{2F0D0B2A-AB08-44E9-917C-978D0FF6C560}" srcOrd="1" destOrd="0" parTransId="{B979AFB8-F961-4D38-8E42-F15015644DFF}" sibTransId="{6526C954-B593-4DD0-8AB6-1D17CF42B5F0}"/>
    <dgm:cxn modelId="{0A17F61E-B55E-4CF1-9DEC-13BDB36CDDDC}" type="presOf" srcId="{5ECA65A1-1312-4243-BD56-6DF3647D4974}" destId="{C2F3E3EA-42D2-4BB6-AAD9-88F474598BC2}" srcOrd="0" destOrd="0" presId="urn:microsoft.com/office/officeart/2008/layout/LinedList"/>
    <dgm:cxn modelId="{719E684C-4ED4-49D4-9565-304C30E66A57}" srcId="{ED24F63E-139E-45E5-AAF7-BE3C18D9557F}" destId="{5ECA65A1-1312-4243-BD56-6DF3647D4974}" srcOrd="3" destOrd="0" parTransId="{2C0F330D-4E0C-4AD7-9CBC-BF1874EFD882}" sibTransId="{3A8D3819-170A-4F08-832A-E427829B23CB}"/>
    <dgm:cxn modelId="{FC5D854D-74AF-46A7-B22C-96BADAF081FA}" srcId="{2F0D0B2A-AB08-44E9-917C-978D0FF6C560}" destId="{7A45E90A-1795-4333-8059-C6AB34812F5B}" srcOrd="1" destOrd="0" parTransId="{845C5023-37DD-42DC-A579-86CF79A610A7}" sibTransId="{F8600A45-0940-49E8-A94F-083A266AA497}"/>
    <dgm:cxn modelId="{5C64524F-A973-40F1-8579-62ECE8012F55}" srcId="{57EC7A9E-8207-49E2-8693-F6E7F192D245}" destId="{EB836571-D5D3-4E01-A777-3F72FD1A3868}" srcOrd="0" destOrd="0" parTransId="{97E69EB7-DC80-45C6-ACB2-4B8B9E9AECE5}" sibTransId="{C83B0DAD-F01C-4E86-9588-301193F1AE1B}"/>
    <dgm:cxn modelId="{6957C271-764E-4054-AEAA-4E02B8AED5C4}" srcId="{57EC7A9E-8207-49E2-8693-F6E7F192D245}" destId="{4A1DDE2A-DEFA-4955-BCA7-2619338E8CC6}" srcOrd="1" destOrd="0" parTransId="{943E4BDF-E559-47C2-AD70-55F9BA1887AF}" sibTransId="{74259B2E-732B-4953-BEC4-E98062F86873}"/>
    <dgm:cxn modelId="{05E7F972-A657-467A-BD9B-1F4A741C50C2}" type="presOf" srcId="{2F0D0B2A-AB08-44E9-917C-978D0FF6C560}" destId="{83442F72-D50E-4698-AC40-E38ABA955A64}" srcOrd="0" destOrd="0" presId="urn:microsoft.com/office/officeart/2008/layout/LinedList"/>
    <dgm:cxn modelId="{8A141359-A2B9-4355-AD71-A346C060A2C9}" type="presOf" srcId="{2F79D635-5DA6-447B-9B5D-C2B45791DECB}" destId="{B92634BA-EBE1-4F22-A2C4-42F02952D49F}" srcOrd="0" destOrd="0" presId="urn:microsoft.com/office/officeart/2008/layout/LinedList"/>
    <dgm:cxn modelId="{F96FB17D-8B1C-44D6-911F-3C386F1BA6E6}" type="presOf" srcId="{E56A0A18-7A13-4949-BAAE-5943D9E6F04D}" destId="{4DFF3C0A-1414-4C02-BB5F-580C9AC68140}" srcOrd="0" destOrd="0" presId="urn:microsoft.com/office/officeart/2008/layout/LinedList"/>
    <dgm:cxn modelId="{2F3F5286-8631-44E5-83AE-4CDF86BDF10A}" type="presOf" srcId="{4A1DDE2A-DEFA-4955-BCA7-2619338E8CC6}" destId="{C493E679-1664-4D3C-A399-0C1A49AF27C2}" srcOrd="0" destOrd="0" presId="urn:microsoft.com/office/officeart/2008/layout/LinedList"/>
    <dgm:cxn modelId="{74150F96-329F-42E3-B5B6-E2567ECE4088}" type="presOf" srcId="{68751901-505C-48B3-A8A1-FF92F57D1490}" destId="{219AE3FA-9385-4422-AB89-DE0FA759A165}" srcOrd="0" destOrd="0" presId="urn:microsoft.com/office/officeart/2008/layout/LinedList"/>
    <dgm:cxn modelId="{4FFF5DA3-8826-4B5C-BCAE-81F9F10D33DC}" srcId="{8F8BA80C-C2FE-45BA-A450-1BD6BEE60128}" destId="{E56A0A18-7A13-4949-BAAE-5943D9E6F04D}" srcOrd="0" destOrd="0" parTransId="{ACC51432-E4B1-4A9B-AF81-3D38F28EEE87}" sibTransId="{9DE0B527-E7A0-4A4F-86B4-1B1500AE1DAF}"/>
    <dgm:cxn modelId="{F9C0B1AD-F115-42CF-A196-A1AA4EB134E7}" type="presOf" srcId="{ED24F63E-139E-45E5-AAF7-BE3C18D9557F}" destId="{6198DBD8-EC7E-4C32-A319-9F703A40ADB7}" srcOrd="0" destOrd="0" presId="urn:microsoft.com/office/officeart/2008/layout/LinedList"/>
    <dgm:cxn modelId="{EBB1D6BB-DFBF-42CC-8D97-69699DE623AA}" type="presOf" srcId="{57EC7A9E-8207-49E2-8693-F6E7F192D245}" destId="{53E763CC-262A-4BED-9014-D411A3BF86D6}" srcOrd="0" destOrd="0" presId="urn:microsoft.com/office/officeart/2008/layout/LinedList"/>
    <dgm:cxn modelId="{4C0E53D5-5BC6-4D61-83A5-C48865AFBEF1}" srcId="{ED24F63E-139E-45E5-AAF7-BE3C18D9557F}" destId="{8F8BA80C-C2FE-45BA-A450-1BD6BEE60128}" srcOrd="2" destOrd="0" parTransId="{B4E4B528-B752-4E18-B236-F11BA26E3708}" sibTransId="{9D0ED99D-5280-41CE-8A8D-111A88DCB942}"/>
    <dgm:cxn modelId="{9A68CFD9-1405-4C1C-AE3F-8019B850182C}" type="presOf" srcId="{EB836571-D5D3-4E01-A777-3F72FD1A3868}" destId="{AF5ECA51-DB58-4208-A5C0-57A70E4039DD}" srcOrd="0" destOrd="0" presId="urn:microsoft.com/office/officeart/2008/layout/LinedList"/>
    <dgm:cxn modelId="{538CA3DD-40B5-4B01-BF46-D2EF8CA6C2E3}" type="presOf" srcId="{8F8BA80C-C2FE-45BA-A450-1BD6BEE60128}" destId="{254748A9-C91E-4245-8E11-5A4025B77516}" srcOrd="0" destOrd="0" presId="urn:microsoft.com/office/officeart/2008/layout/LinedList"/>
    <dgm:cxn modelId="{DEA497E3-ED3A-4108-AC15-58AB995C25C4}" type="presOf" srcId="{916CF3A2-5D9F-46F8-924A-0818011FC695}" destId="{960A2CF6-9F1A-43D9-B03D-522A7DC7D06A}" srcOrd="0" destOrd="0" presId="urn:microsoft.com/office/officeart/2008/layout/LinedList"/>
    <dgm:cxn modelId="{23B278EA-2E17-4683-AF2A-C7F5EB0EC9C6}" srcId="{8F8BA80C-C2FE-45BA-A450-1BD6BEE60128}" destId="{916CF3A2-5D9F-46F8-924A-0818011FC695}" srcOrd="1" destOrd="0" parTransId="{140F031A-4D53-4B33-922D-D38527275635}" sibTransId="{D2F14A12-3595-4AFD-BFAB-9D7785242651}"/>
    <dgm:cxn modelId="{5BBDFEF0-1245-4D45-A58C-48080A2D9D3D}" srcId="{5ECA65A1-1312-4243-BD56-6DF3647D4974}" destId="{F069FE63-7625-481C-B6B2-16172E46D414}" srcOrd="1" destOrd="0" parTransId="{CB38722E-4F75-4278-B5BA-467745A65AAD}" sibTransId="{FFD47280-33FA-4763-81E4-753F45F95947}"/>
    <dgm:cxn modelId="{104E6FF3-48B0-42B9-B630-6E3E5DE94717}" type="presOf" srcId="{7A45E90A-1795-4333-8059-C6AB34812F5B}" destId="{4EC839C0-05CD-471E-B8F4-D3E79D952872}" srcOrd="0" destOrd="0" presId="urn:microsoft.com/office/officeart/2008/layout/LinedList"/>
    <dgm:cxn modelId="{4DB21FF9-2ED4-47B0-8E34-EF55A9364351}" srcId="{2F0D0B2A-AB08-44E9-917C-978D0FF6C560}" destId="{68751901-505C-48B3-A8A1-FF92F57D1490}" srcOrd="0" destOrd="0" parTransId="{53362D81-6AA4-4938-A8E2-72BFC3AC3C38}" sibTransId="{C2C10501-18B4-4BA2-AE8F-F0A75636E1F9}"/>
    <dgm:cxn modelId="{9DC651FE-3D5F-4F1D-A827-326B0329EF45}" srcId="{ED24F63E-139E-45E5-AAF7-BE3C18D9557F}" destId="{57EC7A9E-8207-49E2-8693-F6E7F192D245}" srcOrd="0" destOrd="0" parTransId="{EF55EB31-CAD3-4815-8349-63B09D9D1CAF}" sibTransId="{7149F3A3-BC38-457C-B7FE-91822CACDF63}"/>
    <dgm:cxn modelId="{5CA54516-B724-4D1A-830A-9C48B9D0059A}" type="presParOf" srcId="{6198DBD8-EC7E-4C32-A319-9F703A40ADB7}" destId="{D032912F-FFDB-4E7A-AC9F-FE10EE3F7070}" srcOrd="0" destOrd="0" presId="urn:microsoft.com/office/officeart/2008/layout/LinedList"/>
    <dgm:cxn modelId="{C31E7BC3-15AE-4094-8AAA-04202E8BDA2D}" type="presParOf" srcId="{6198DBD8-EC7E-4C32-A319-9F703A40ADB7}" destId="{4A72FBE1-D944-496B-BDAC-4FB76B34EBAB}" srcOrd="1" destOrd="0" presId="urn:microsoft.com/office/officeart/2008/layout/LinedList"/>
    <dgm:cxn modelId="{06BA4D89-B33F-4060-9D98-EBA17C8AD9F0}" type="presParOf" srcId="{4A72FBE1-D944-496B-BDAC-4FB76B34EBAB}" destId="{53E763CC-262A-4BED-9014-D411A3BF86D6}" srcOrd="0" destOrd="0" presId="urn:microsoft.com/office/officeart/2008/layout/LinedList"/>
    <dgm:cxn modelId="{252370C7-87C1-4740-AF61-2F7D05291F2C}" type="presParOf" srcId="{4A72FBE1-D944-496B-BDAC-4FB76B34EBAB}" destId="{6F5228B5-4824-452F-BEFC-A0F2751F7A8F}" srcOrd="1" destOrd="0" presId="urn:microsoft.com/office/officeart/2008/layout/LinedList"/>
    <dgm:cxn modelId="{712B334D-2AF7-4810-AC01-57D3BC7E6C48}" type="presParOf" srcId="{6F5228B5-4824-452F-BEFC-A0F2751F7A8F}" destId="{F90758FB-1097-401F-AF6B-23D681A49D57}" srcOrd="0" destOrd="0" presId="urn:microsoft.com/office/officeart/2008/layout/LinedList"/>
    <dgm:cxn modelId="{235B113E-0F91-414A-AC32-7564FC382052}" type="presParOf" srcId="{6F5228B5-4824-452F-BEFC-A0F2751F7A8F}" destId="{FA25F5DF-0AAD-4F62-A5E6-7E6C93EE20E2}" srcOrd="1" destOrd="0" presId="urn:microsoft.com/office/officeart/2008/layout/LinedList"/>
    <dgm:cxn modelId="{BC6B2295-FB85-4E82-9F57-C76C16DC41AF}" type="presParOf" srcId="{FA25F5DF-0AAD-4F62-A5E6-7E6C93EE20E2}" destId="{E8557F15-6403-413D-98A0-6AFEC295C38C}" srcOrd="0" destOrd="0" presId="urn:microsoft.com/office/officeart/2008/layout/LinedList"/>
    <dgm:cxn modelId="{2AD1B22B-4D17-4A5D-BAFE-CC46A21D4C79}" type="presParOf" srcId="{FA25F5DF-0AAD-4F62-A5E6-7E6C93EE20E2}" destId="{AF5ECA51-DB58-4208-A5C0-57A70E4039DD}" srcOrd="1" destOrd="0" presId="urn:microsoft.com/office/officeart/2008/layout/LinedList"/>
    <dgm:cxn modelId="{4EFA0F77-CCD2-456C-85D6-F7AEBB0F76AF}" type="presParOf" srcId="{FA25F5DF-0AAD-4F62-A5E6-7E6C93EE20E2}" destId="{615259DC-79C7-43F8-B5B6-1501DE93D537}" srcOrd="2" destOrd="0" presId="urn:microsoft.com/office/officeart/2008/layout/LinedList"/>
    <dgm:cxn modelId="{368C984F-84AF-44B6-A6DA-DF979DF8EFBE}" type="presParOf" srcId="{6F5228B5-4824-452F-BEFC-A0F2751F7A8F}" destId="{25A704FD-28F6-4E86-8A90-B93844B52EDC}" srcOrd="2" destOrd="0" presId="urn:microsoft.com/office/officeart/2008/layout/LinedList"/>
    <dgm:cxn modelId="{29C66D65-EAD5-45C7-9F2B-A271EDFD0195}" type="presParOf" srcId="{6F5228B5-4824-452F-BEFC-A0F2751F7A8F}" destId="{FB4204DD-DF3E-44F1-ADBD-12B0A830FB1D}" srcOrd="3" destOrd="0" presId="urn:microsoft.com/office/officeart/2008/layout/LinedList"/>
    <dgm:cxn modelId="{54FCEFE3-4D22-423C-B5A9-235D7917A590}" type="presParOf" srcId="{6F5228B5-4824-452F-BEFC-A0F2751F7A8F}" destId="{D608769A-F018-43CB-9B19-7D8AC9BC2CF5}" srcOrd="4" destOrd="0" presId="urn:microsoft.com/office/officeart/2008/layout/LinedList"/>
    <dgm:cxn modelId="{272B2D8A-5156-4060-AAE9-6DFF4546B2E5}" type="presParOf" srcId="{D608769A-F018-43CB-9B19-7D8AC9BC2CF5}" destId="{18E4BD8A-AD8C-4FE3-9635-BA695F61BD7A}" srcOrd="0" destOrd="0" presId="urn:microsoft.com/office/officeart/2008/layout/LinedList"/>
    <dgm:cxn modelId="{F0A04B76-98CA-4693-B462-AEC6BE0F4D4B}" type="presParOf" srcId="{D608769A-F018-43CB-9B19-7D8AC9BC2CF5}" destId="{C493E679-1664-4D3C-A399-0C1A49AF27C2}" srcOrd="1" destOrd="0" presId="urn:microsoft.com/office/officeart/2008/layout/LinedList"/>
    <dgm:cxn modelId="{BFAAAFD5-7E3A-4F1D-99B6-B8DFCFE461A8}" type="presParOf" srcId="{D608769A-F018-43CB-9B19-7D8AC9BC2CF5}" destId="{FF5E61AE-863D-4DCD-B8FC-2F3596ADAEB2}" srcOrd="2" destOrd="0" presId="urn:microsoft.com/office/officeart/2008/layout/LinedList"/>
    <dgm:cxn modelId="{9B56D87A-6E03-4714-97EA-8F08F80B1615}" type="presParOf" srcId="{6F5228B5-4824-452F-BEFC-A0F2751F7A8F}" destId="{04A2BFE3-ED77-48DD-8AB6-A115C7247897}" srcOrd="5" destOrd="0" presId="urn:microsoft.com/office/officeart/2008/layout/LinedList"/>
    <dgm:cxn modelId="{D617FD27-25BD-4BD4-8BA5-29F36EBAE6CA}" type="presParOf" srcId="{6F5228B5-4824-452F-BEFC-A0F2751F7A8F}" destId="{2F3C0D4A-22B3-455B-B401-82C4169ADF70}" srcOrd="6" destOrd="0" presId="urn:microsoft.com/office/officeart/2008/layout/LinedList"/>
    <dgm:cxn modelId="{88893D4E-1C4D-4F6E-8B9A-078A8DC2157A}" type="presParOf" srcId="{6198DBD8-EC7E-4C32-A319-9F703A40ADB7}" destId="{08A0331B-30B0-4E1E-BF81-5C9335CE20C2}" srcOrd="2" destOrd="0" presId="urn:microsoft.com/office/officeart/2008/layout/LinedList"/>
    <dgm:cxn modelId="{1825892F-16F2-4A5C-BC63-9C11BF7E8A95}" type="presParOf" srcId="{6198DBD8-EC7E-4C32-A319-9F703A40ADB7}" destId="{46B5B0C6-17CC-45A2-BE5A-892FC2E158DF}" srcOrd="3" destOrd="0" presId="urn:microsoft.com/office/officeart/2008/layout/LinedList"/>
    <dgm:cxn modelId="{EE9BC48B-6C29-462A-A815-F53505B02EF0}" type="presParOf" srcId="{46B5B0C6-17CC-45A2-BE5A-892FC2E158DF}" destId="{83442F72-D50E-4698-AC40-E38ABA955A64}" srcOrd="0" destOrd="0" presId="urn:microsoft.com/office/officeart/2008/layout/LinedList"/>
    <dgm:cxn modelId="{C77325FF-9A05-454E-9C1A-949B76EB2928}" type="presParOf" srcId="{46B5B0C6-17CC-45A2-BE5A-892FC2E158DF}" destId="{7C5029E0-6533-45A7-B720-0D20239EC5E7}" srcOrd="1" destOrd="0" presId="urn:microsoft.com/office/officeart/2008/layout/LinedList"/>
    <dgm:cxn modelId="{4B4458F1-0C76-4B2B-AA75-F7BD0B360C12}" type="presParOf" srcId="{7C5029E0-6533-45A7-B720-0D20239EC5E7}" destId="{6B04B8BA-36BA-41A7-B54D-844ED06F6365}" srcOrd="0" destOrd="0" presId="urn:microsoft.com/office/officeart/2008/layout/LinedList"/>
    <dgm:cxn modelId="{3EC25D48-4A9E-4AB7-B44E-E6A4A0F48487}" type="presParOf" srcId="{7C5029E0-6533-45A7-B720-0D20239EC5E7}" destId="{EDBD7040-5365-437E-AEB9-E48FBE81A8F4}" srcOrd="1" destOrd="0" presId="urn:microsoft.com/office/officeart/2008/layout/LinedList"/>
    <dgm:cxn modelId="{15E3BDEE-802C-4173-9F9C-7012053EA6DE}" type="presParOf" srcId="{EDBD7040-5365-437E-AEB9-E48FBE81A8F4}" destId="{3752BD9A-4CD6-4EAC-8445-3E51639ADD88}" srcOrd="0" destOrd="0" presId="urn:microsoft.com/office/officeart/2008/layout/LinedList"/>
    <dgm:cxn modelId="{72FE5A83-C832-4045-BC92-4C2C268AB73F}" type="presParOf" srcId="{EDBD7040-5365-437E-AEB9-E48FBE81A8F4}" destId="{219AE3FA-9385-4422-AB89-DE0FA759A165}" srcOrd="1" destOrd="0" presId="urn:microsoft.com/office/officeart/2008/layout/LinedList"/>
    <dgm:cxn modelId="{DD567FC4-374E-4C89-8DF9-12E99DB03C97}" type="presParOf" srcId="{EDBD7040-5365-437E-AEB9-E48FBE81A8F4}" destId="{6C5E0442-E4F9-4776-80D0-FCAC1C94A070}" srcOrd="2" destOrd="0" presId="urn:microsoft.com/office/officeart/2008/layout/LinedList"/>
    <dgm:cxn modelId="{0CE13153-7285-4087-AECF-1E4ACB50DA8C}" type="presParOf" srcId="{7C5029E0-6533-45A7-B720-0D20239EC5E7}" destId="{7737B6DF-5F6C-4E61-B39B-824AD8FA6D2C}" srcOrd="2" destOrd="0" presId="urn:microsoft.com/office/officeart/2008/layout/LinedList"/>
    <dgm:cxn modelId="{41E796CD-138D-4DAF-A240-660DF2FF1ABD}" type="presParOf" srcId="{7C5029E0-6533-45A7-B720-0D20239EC5E7}" destId="{1BEE71D5-5EEC-41E1-9717-EBC3AC8CABD0}" srcOrd="3" destOrd="0" presId="urn:microsoft.com/office/officeart/2008/layout/LinedList"/>
    <dgm:cxn modelId="{F15279C0-0197-4986-AAD9-C1920A22CA07}" type="presParOf" srcId="{7C5029E0-6533-45A7-B720-0D20239EC5E7}" destId="{7C56F8CA-3EE3-4CFA-916C-A34423EDB4FD}" srcOrd="4" destOrd="0" presId="urn:microsoft.com/office/officeart/2008/layout/LinedList"/>
    <dgm:cxn modelId="{5C32BA64-1433-4910-97C7-B7D92B0D89E1}" type="presParOf" srcId="{7C56F8CA-3EE3-4CFA-916C-A34423EDB4FD}" destId="{DAA7E540-8765-41A9-95FD-0853EC5590DE}" srcOrd="0" destOrd="0" presId="urn:microsoft.com/office/officeart/2008/layout/LinedList"/>
    <dgm:cxn modelId="{DAF1EABD-26BF-468B-8257-1E38EA009F22}" type="presParOf" srcId="{7C56F8CA-3EE3-4CFA-916C-A34423EDB4FD}" destId="{4EC839C0-05CD-471E-B8F4-D3E79D952872}" srcOrd="1" destOrd="0" presId="urn:microsoft.com/office/officeart/2008/layout/LinedList"/>
    <dgm:cxn modelId="{B563447D-4CA7-44D5-916F-EC0CD4ED1110}" type="presParOf" srcId="{7C56F8CA-3EE3-4CFA-916C-A34423EDB4FD}" destId="{8038A04E-8117-47FE-9689-F0C51FD5F3C1}" srcOrd="2" destOrd="0" presId="urn:microsoft.com/office/officeart/2008/layout/LinedList"/>
    <dgm:cxn modelId="{D92777F9-26A4-4DF9-A562-A00DCD63DC3B}" type="presParOf" srcId="{7C5029E0-6533-45A7-B720-0D20239EC5E7}" destId="{59C2DA4C-1E3D-4631-9FE4-F4E489BA24B7}" srcOrd="5" destOrd="0" presId="urn:microsoft.com/office/officeart/2008/layout/LinedList"/>
    <dgm:cxn modelId="{527D78B6-B7D1-4CE9-80CF-2F609F236704}" type="presParOf" srcId="{7C5029E0-6533-45A7-B720-0D20239EC5E7}" destId="{3B256DF4-2AFE-4084-885C-976D380F8D96}" srcOrd="6" destOrd="0" presId="urn:microsoft.com/office/officeart/2008/layout/LinedList"/>
    <dgm:cxn modelId="{2BED10C2-5F6A-4EAD-A8E0-BC3D6C82F197}" type="presParOf" srcId="{6198DBD8-EC7E-4C32-A319-9F703A40ADB7}" destId="{2ED354C7-8A24-48F1-9B9F-07C11F06C5A0}" srcOrd="4" destOrd="0" presId="urn:microsoft.com/office/officeart/2008/layout/LinedList"/>
    <dgm:cxn modelId="{407BB80E-17B0-4862-83A4-76F6EBC4565E}" type="presParOf" srcId="{6198DBD8-EC7E-4C32-A319-9F703A40ADB7}" destId="{60BB9A3B-0D1A-460B-B599-581ED8C43229}" srcOrd="5" destOrd="0" presId="urn:microsoft.com/office/officeart/2008/layout/LinedList"/>
    <dgm:cxn modelId="{352AEDEC-22A2-43CD-A84F-EE4BBBDC4F84}" type="presParOf" srcId="{60BB9A3B-0D1A-460B-B599-581ED8C43229}" destId="{254748A9-C91E-4245-8E11-5A4025B77516}" srcOrd="0" destOrd="0" presId="urn:microsoft.com/office/officeart/2008/layout/LinedList"/>
    <dgm:cxn modelId="{B6D5B4F3-11EC-4A97-A5BB-6F6D56312BB0}" type="presParOf" srcId="{60BB9A3B-0D1A-460B-B599-581ED8C43229}" destId="{7EDB1728-4606-4824-9B84-55D3750A62AA}" srcOrd="1" destOrd="0" presId="urn:microsoft.com/office/officeart/2008/layout/LinedList"/>
    <dgm:cxn modelId="{3C09A30E-6D69-4A39-B2BE-E0C065FB8F3C}" type="presParOf" srcId="{7EDB1728-4606-4824-9B84-55D3750A62AA}" destId="{69927CE9-48C9-42DE-A79B-D2D40911B884}" srcOrd="0" destOrd="0" presId="urn:microsoft.com/office/officeart/2008/layout/LinedList"/>
    <dgm:cxn modelId="{1AC247E1-F272-4FC4-B04E-1304C9E492FD}" type="presParOf" srcId="{7EDB1728-4606-4824-9B84-55D3750A62AA}" destId="{25413BC6-67D9-4DDD-BE18-0131111EE9DA}" srcOrd="1" destOrd="0" presId="urn:microsoft.com/office/officeart/2008/layout/LinedList"/>
    <dgm:cxn modelId="{43C80F93-E4EC-4B0A-8EBE-85D74E15180D}" type="presParOf" srcId="{25413BC6-67D9-4DDD-BE18-0131111EE9DA}" destId="{B35C4943-38EA-4583-95F8-0E2673BB530E}" srcOrd="0" destOrd="0" presId="urn:microsoft.com/office/officeart/2008/layout/LinedList"/>
    <dgm:cxn modelId="{161BE361-0C7B-49C1-AA82-DF2FA9E67AA9}" type="presParOf" srcId="{25413BC6-67D9-4DDD-BE18-0131111EE9DA}" destId="{4DFF3C0A-1414-4C02-BB5F-580C9AC68140}" srcOrd="1" destOrd="0" presId="urn:microsoft.com/office/officeart/2008/layout/LinedList"/>
    <dgm:cxn modelId="{D4408AA4-A3B6-47D7-8AA1-015A75B56679}" type="presParOf" srcId="{25413BC6-67D9-4DDD-BE18-0131111EE9DA}" destId="{FEAC4D82-5C1E-444E-A864-68E39F75FF08}" srcOrd="2" destOrd="0" presId="urn:microsoft.com/office/officeart/2008/layout/LinedList"/>
    <dgm:cxn modelId="{3E14B42B-D67F-402D-A4E6-E5DB020BE43C}" type="presParOf" srcId="{7EDB1728-4606-4824-9B84-55D3750A62AA}" destId="{705BE124-C32B-4FF4-9075-E7675132E827}" srcOrd="2" destOrd="0" presId="urn:microsoft.com/office/officeart/2008/layout/LinedList"/>
    <dgm:cxn modelId="{E45A5767-36AC-474D-8B78-678AF630DB71}" type="presParOf" srcId="{7EDB1728-4606-4824-9B84-55D3750A62AA}" destId="{7E2F813E-A347-49A2-82E4-1C8069A411CD}" srcOrd="3" destOrd="0" presId="urn:microsoft.com/office/officeart/2008/layout/LinedList"/>
    <dgm:cxn modelId="{F23FBC63-3F16-4AA1-B2E8-5CA34DDF5165}" type="presParOf" srcId="{7EDB1728-4606-4824-9B84-55D3750A62AA}" destId="{F2B8E2CA-AFC9-4236-8134-4864C3D7B1DD}" srcOrd="4" destOrd="0" presId="urn:microsoft.com/office/officeart/2008/layout/LinedList"/>
    <dgm:cxn modelId="{D0EA1A09-875A-46E2-9F9D-6DA5485E3EC6}" type="presParOf" srcId="{F2B8E2CA-AFC9-4236-8134-4864C3D7B1DD}" destId="{61F61C68-5F77-48A3-95D0-5832C5E060F4}" srcOrd="0" destOrd="0" presId="urn:microsoft.com/office/officeart/2008/layout/LinedList"/>
    <dgm:cxn modelId="{96E2DDC6-20CA-4BFC-9C2C-7E2F9512B256}" type="presParOf" srcId="{F2B8E2CA-AFC9-4236-8134-4864C3D7B1DD}" destId="{960A2CF6-9F1A-43D9-B03D-522A7DC7D06A}" srcOrd="1" destOrd="0" presId="urn:microsoft.com/office/officeart/2008/layout/LinedList"/>
    <dgm:cxn modelId="{C290901B-2AC5-46C2-9906-501570700551}" type="presParOf" srcId="{F2B8E2CA-AFC9-4236-8134-4864C3D7B1DD}" destId="{73A69930-CDB5-4AA1-8D58-1DB7A5B30C00}" srcOrd="2" destOrd="0" presId="urn:microsoft.com/office/officeart/2008/layout/LinedList"/>
    <dgm:cxn modelId="{D756AEFC-02CA-4766-A7D6-BD7B42A58658}" type="presParOf" srcId="{7EDB1728-4606-4824-9B84-55D3750A62AA}" destId="{4F615EBE-AEB2-471C-A07D-E2A426B328B2}" srcOrd="5" destOrd="0" presId="urn:microsoft.com/office/officeart/2008/layout/LinedList"/>
    <dgm:cxn modelId="{649FBB4E-D631-4EA3-A055-EAED06DABF18}" type="presParOf" srcId="{7EDB1728-4606-4824-9B84-55D3750A62AA}" destId="{0EE8AC3E-DFF4-4855-90F5-F9067FBA2106}" srcOrd="6" destOrd="0" presId="urn:microsoft.com/office/officeart/2008/layout/LinedList"/>
    <dgm:cxn modelId="{AB4A31C0-7CA5-4522-AC4E-8DE4C0CA21A8}" type="presParOf" srcId="{6198DBD8-EC7E-4C32-A319-9F703A40ADB7}" destId="{BAA69259-E550-47A1-A4B0-C917FF7F3289}" srcOrd="6" destOrd="0" presId="urn:microsoft.com/office/officeart/2008/layout/LinedList"/>
    <dgm:cxn modelId="{09E810E7-421E-4C52-AA1E-8114E167D37F}" type="presParOf" srcId="{6198DBD8-EC7E-4C32-A319-9F703A40ADB7}" destId="{9E76B58F-9317-4012-AB5F-6FD1C7F8C11A}" srcOrd="7" destOrd="0" presId="urn:microsoft.com/office/officeart/2008/layout/LinedList"/>
    <dgm:cxn modelId="{106A53F9-921A-4284-865E-4C5EBA69DB73}" type="presParOf" srcId="{9E76B58F-9317-4012-AB5F-6FD1C7F8C11A}" destId="{C2F3E3EA-42D2-4BB6-AAD9-88F474598BC2}" srcOrd="0" destOrd="0" presId="urn:microsoft.com/office/officeart/2008/layout/LinedList"/>
    <dgm:cxn modelId="{9D09F452-DC3C-4721-8520-7A952F32BE0D}" type="presParOf" srcId="{9E76B58F-9317-4012-AB5F-6FD1C7F8C11A}" destId="{029C410A-E427-4711-82F0-1FF7A80E80D8}" srcOrd="1" destOrd="0" presId="urn:microsoft.com/office/officeart/2008/layout/LinedList"/>
    <dgm:cxn modelId="{4C653A90-2131-4FBB-8E4A-77E07ACA8ACD}" type="presParOf" srcId="{029C410A-E427-4711-82F0-1FF7A80E80D8}" destId="{2C8B6B74-B8F4-4837-9FFD-387BB6D91DD0}" srcOrd="0" destOrd="0" presId="urn:microsoft.com/office/officeart/2008/layout/LinedList"/>
    <dgm:cxn modelId="{6995E30F-72D9-4266-8388-A479FE0405FA}" type="presParOf" srcId="{029C410A-E427-4711-82F0-1FF7A80E80D8}" destId="{41515AE1-94F3-4B50-93ED-3450AF24F1F3}" srcOrd="1" destOrd="0" presId="urn:microsoft.com/office/officeart/2008/layout/LinedList"/>
    <dgm:cxn modelId="{26F6709E-C940-428A-BF9C-4A266464F071}" type="presParOf" srcId="{41515AE1-94F3-4B50-93ED-3450AF24F1F3}" destId="{384E65BE-DB5D-43A4-95F2-931534A5CB2E}" srcOrd="0" destOrd="0" presId="urn:microsoft.com/office/officeart/2008/layout/LinedList"/>
    <dgm:cxn modelId="{B777CB5A-103B-4548-B9F7-C9919463EB96}" type="presParOf" srcId="{41515AE1-94F3-4B50-93ED-3450AF24F1F3}" destId="{B92634BA-EBE1-4F22-A2C4-42F02952D49F}" srcOrd="1" destOrd="0" presId="urn:microsoft.com/office/officeart/2008/layout/LinedList"/>
    <dgm:cxn modelId="{DFFFF4D4-3735-4107-AE6E-FCB777E98974}" type="presParOf" srcId="{41515AE1-94F3-4B50-93ED-3450AF24F1F3}" destId="{C1656F4E-7E77-46D4-A9FB-4939369C7A47}" srcOrd="2" destOrd="0" presId="urn:microsoft.com/office/officeart/2008/layout/LinedList"/>
    <dgm:cxn modelId="{8B694F1F-443E-40ED-A784-0B46026DAD98}" type="presParOf" srcId="{029C410A-E427-4711-82F0-1FF7A80E80D8}" destId="{C7B24247-71C5-40CC-9391-7EA365350D33}" srcOrd="2" destOrd="0" presId="urn:microsoft.com/office/officeart/2008/layout/LinedList"/>
    <dgm:cxn modelId="{AC0B0D01-FF3D-4BF3-BD11-1EF374F73145}" type="presParOf" srcId="{029C410A-E427-4711-82F0-1FF7A80E80D8}" destId="{8D1A4572-3138-41FE-B35E-E51805ACC963}" srcOrd="3" destOrd="0" presId="urn:microsoft.com/office/officeart/2008/layout/LinedList"/>
    <dgm:cxn modelId="{FDA4DDDC-6B1C-4D19-9183-C0A1D0772E94}" type="presParOf" srcId="{029C410A-E427-4711-82F0-1FF7A80E80D8}" destId="{1E5AA429-E349-4F27-BF1F-C09F08134CC9}" srcOrd="4" destOrd="0" presId="urn:microsoft.com/office/officeart/2008/layout/LinedList"/>
    <dgm:cxn modelId="{541F11F5-A905-4AA4-A0AE-CDAD5400C324}" type="presParOf" srcId="{1E5AA429-E349-4F27-BF1F-C09F08134CC9}" destId="{5C5FF67E-6A25-4104-8C92-6CC26505063C}" srcOrd="0" destOrd="0" presId="urn:microsoft.com/office/officeart/2008/layout/LinedList"/>
    <dgm:cxn modelId="{26315E94-0587-487A-A916-B0613ADAF8BC}" type="presParOf" srcId="{1E5AA429-E349-4F27-BF1F-C09F08134CC9}" destId="{1BC64972-E9E5-4AE5-B3DB-3B3A1EB25DF8}" srcOrd="1" destOrd="0" presId="urn:microsoft.com/office/officeart/2008/layout/LinedList"/>
    <dgm:cxn modelId="{90EB036E-6F02-4253-BE2D-D56178ED5DDC}" type="presParOf" srcId="{1E5AA429-E349-4F27-BF1F-C09F08134CC9}" destId="{49A01975-167C-4EC2-8262-6B1917E95002}" srcOrd="2" destOrd="0" presId="urn:microsoft.com/office/officeart/2008/layout/LinedList"/>
    <dgm:cxn modelId="{9E7788AA-B2FD-4E2F-BA77-BB6155DF2CB0}" type="presParOf" srcId="{029C410A-E427-4711-82F0-1FF7A80E80D8}" destId="{9F1EE629-AB4D-4AC1-9C48-39874E747698}" srcOrd="5" destOrd="0" presId="urn:microsoft.com/office/officeart/2008/layout/LinedList"/>
    <dgm:cxn modelId="{6C58A520-9016-4538-906B-7F6C3D3BCFCA}" type="presParOf" srcId="{029C410A-E427-4711-82F0-1FF7A80E80D8}" destId="{F57EBE2C-D30A-4177-81E2-A2CFDA9D41B3}"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24F63E-139E-45E5-AAF7-BE3C18D9557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7EC7A9E-8207-49E2-8693-F6E7F192D245}">
      <dgm:prSet/>
      <dgm:spPr/>
      <dgm:t>
        <a:bodyPr/>
        <a:lstStyle/>
        <a:p>
          <a:pPr>
            <a:defRPr b="1"/>
          </a:pPr>
          <a:r>
            <a:rPr lang="en-US" dirty="0"/>
            <a:t>Can pay all suppliers with credit card, helping with cash flow.</a:t>
          </a:r>
        </a:p>
      </dgm:t>
    </dgm:pt>
    <dgm:pt modelId="{EF55EB31-CAD3-4815-8349-63B09D9D1CAF}" type="parTrans" cxnId="{9DC651FE-3D5F-4F1D-A827-326B0329EF45}">
      <dgm:prSet/>
      <dgm:spPr/>
      <dgm:t>
        <a:bodyPr/>
        <a:lstStyle/>
        <a:p>
          <a:endParaRPr lang="en-US"/>
        </a:p>
      </dgm:t>
    </dgm:pt>
    <dgm:pt modelId="{7149F3A3-BC38-457C-B7FE-91822CACDF63}" type="sibTrans" cxnId="{9DC651FE-3D5F-4F1D-A827-326B0329EF45}">
      <dgm:prSet/>
      <dgm:spPr/>
      <dgm:t>
        <a:bodyPr/>
        <a:lstStyle/>
        <a:p>
          <a:endParaRPr lang="en-US"/>
        </a:p>
      </dgm:t>
    </dgm:pt>
    <dgm:pt modelId="{EB836571-D5D3-4E01-A777-3F72FD1A3868}">
      <dgm:prSet/>
      <dgm:spPr/>
      <dgm:t>
        <a:bodyPr/>
        <a:lstStyle/>
        <a:p>
          <a:r>
            <a:rPr lang="en-US" dirty="0"/>
            <a:t>By using B2Bpay to pay his suppliers, Bob loves that he doesn’t have to worry about whether they accept card payments or not. </a:t>
          </a:r>
          <a:endParaRPr lang="en-US" i="1" dirty="0"/>
        </a:p>
      </dgm:t>
    </dgm:pt>
    <dgm:pt modelId="{97E69EB7-DC80-45C6-ACB2-4B8B9E9AECE5}" type="parTrans" cxnId="{5C64524F-A973-40F1-8579-62ECE8012F55}">
      <dgm:prSet/>
      <dgm:spPr/>
      <dgm:t>
        <a:bodyPr/>
        <a:lstStyle/>
        <a:p>
          <a:endParaRPr lang="en-US"/>
        </a:p>
      </dgm:t>
    </dgm:pt>
    <dgm:pt modelId="{C83B0DAD-F01C-4E86-9588-301193F1AE1B}" type="sibTrans" cxnId="{5C64524F-A973-40F1-8579-62ECE8012F55}">
      <dgm:prSet/>
      <dgm:spPr/>
      <dgm:t>
        <a:bodyPr/>
        <a:lstStyle/>
        <a:p>
          <a:endParaRPr lang="en-US"/>
        </a:p>
      </dgm:t>
    </dgm:pt>
    <dgm:pt modelId="{2F0D0B2A-AB08-44E9-917C-978D0FF6C560}">
      <dgm:prSet/>
      <dgm:spPr/>
      <dgm:t>
        <a:bodyPr/>
        <a:lstStyle/>
        <a:p>
          <a:pPr>
            <a:defRPr b="1"/>
          </a:pPr>
          <a:r>
            <a:rPr lang="en-US" dirty="0"/>
            <a:t>A streamlined process, saving time.</a:t>
          </a:r>
        </a:p>
      </dgm:t>
    </dgm:pt>
    <dgm:pt modelId="{B979AFB8-F961-4D38-8E42-F15015644DFF}" type="parTrans" cxnId="{A960B218-F09A-4BA1-B1D2-8E0C83819B62}">
      <dgm:prSet/>
      <dgm:spPr/>
      <dgm:t>
        <a:bodyPr/>
        <a:lstStyle/>
        <a:p>
          <a:endParaRPr lang="en-US"/>
        </a:p>
      </dgm:t>
    </dgm:pt>
    <dgm:pt modelId="{6526C954-B593-4DD0-8AB6-1D17CF42B5F0}" type="sibTrans" cxnId="{A960B218-F09A-4BA1-B1D2-8E0C83819B62}">
      <dgm:prSet/>
      <dgm:spPr/>
      <dgm:t>
        <a:bodyPr/>
        <a:lstStyle/>
        <a:p>
          <a:endParaRPr lang="en-US"/>
        </a:p>
      </dgm:t>
    </dgm:pt>
    <dgm:pt modelId="{68751901-505C-48B3-A8A1-FF92F57D1490}">
      <dgm:prSet/>
      <dgm:spPr/>
      <dgm:t>
        <a:bodyPr/>
        <a:lstStyle/>
        <a:p>
          <a:r>
            <a:rPr lang="en-US" i="0" dirty="0"/>
            <a:t>This is made even easier because Bob has connected B2Bpay to MYOB so he can easily see all his bills in the one place. </a:t>
          </a:r>
        </a:p>
      </dgm:t>
    </dgm:pt>
    <dgm:pt modelId="{53362D81-6AA4-4938-A8E2-72BFC3AC3C38}" type="parTrans" cxnId="{4DB21FF9-2ED4-47B0-8E34-EF55A9364351}">
      <dgm:prSet/>
      <dgm:spPr/>
      <dgm:t>
        <a:bodyPr/>
        <a:lstStyle/>
        <a:p>
          <a:endParaRPr lang="en-US"/>
        </a:p>
      </dgm:t>
    </dgm:pt>
    <dgm:pt modelId="{C2C10501-18B4-4BA2-AE8F-F0A75636E1F9}" type="sibTrans" cxnId="{4DB21FF9-2ED4-47B0-8E34-EF55A9364351}">
      <dgm:prSet/>
      <dgm:spPr/>
      <dgm:t>
        <a:bodyPr/>
        <a:lstStyle/>
        <a:p>
          <a:endParaRPr lang="en-US"/>
        </a:p>
      </dgm:t>
    </dgm:pt>
    <dgm:pt modelId="{8F8BA80C-C2FE-45BA-A450-1BD6BEE60128}">
      <dgm:prSet/>
      <dgm:spPr/>
      <dgm:t>
        <a:bodyPr/>
        <a:lstStyle/>
        <a:p>
          <a:pPr>
            <a:defRPr b="1"/>
          </a:pPr>
          <a:r>
            <a:rPr lang="en-US" dirty="0"/>
            <a:t>Boosting reward point balance.</a:t>
          </a:r>
        </a:p>
      </dgm:t>
    </dgm:pt>
    <dgm:pt modelId="{B4E4B528-B752-4E18-B236-F11BA26E3708}" type="parTrans" cxnId="{4C0E53D5-5BC6-4D61-83A5-C48865AFBEF1}">
      <dgm:prSet/>
      <dgm:spPr/>
      <dgm:t>
        <a:bodyPr/>
        <a:lstStyle/>
        <a:p>
          <a:endParaRPr lang="en-US"/>
        </a:p>
      </dgm:t>
    </dgm:pt>
    <dgm:pt modelId="{9D0ED99D-5280-41CE-8A8D-111A88DCB942}" type="sibTrans" cxnId="{4C0E53D5-5BC6-4D61-83A5-C48865AFBEF1}">
      <dgm:prSet/>
      <dgm:spPr/>
      <dgm:t>
        <a:bodyPr/>
        <a:lstStyle/>
        <a:p>
          <a:endParaRPr lang="en-US"/>
        </a:p>
      </dgm:t>
    </dgm:pt>
    <dgm:pt modelId="{E56A0A18-7A13-4949-BAAE-5943D9E6F04D}">
      <dgm:prSet/>
      <dgm:spPr/>
      <dgm:t>
        <a:bodyPr/>
        <a:lstStyle/>
        <a:p>
          <a:r>
            <a:rPr lang="en-US" dirty="0"/>
            <a:t>In addition to cash flow benefits and business efficiencies, because Bob has spent the past few years making payments through B2Bpay, he has accumulated tens of thousands of Qantas Points while growing his business.</a:t>
          </a:r>
        </a:p>
      </dgm:t>
    </dgm:pt>
    <dgm:pt modelId="{ACC51432-E4B1-4A9B-AF81-3D38F28EEE87}" type="parTrans" cxnId="{4FFF5DA3-8826-4B5C-BCAE-81F9F10D33DC}">
      <dgm:prSet/>
      <dgm:spPr/>
      <dgm:t>
        <a:bodyPr/>
        <a:lstStyle/>
        <a:p>
          <a:endParaRPr lang="en-US"/>
        </a:p>
      </dgm:t>
    </dgm:pt>
    <dgm:pt modelId="{9DE0B527-E7A0-4A4F-86B4-1B1500AE1DAF}" type="sibTrans" cxnId="{4FFF5DA3-8826-4B5C-BCAE-81F9F10D33DC}">
      <dgm:prSet/>
      <dgm:spPr/>
      <dgm:t>
        <a:bodyPr/>
        <a:lstStyle/>
        <a:p>
          <a:endParaRPr lang="en-US"/>
        </a:p>
      </dgm:t>
    </dgm:pt>
    <dgm:pt modelId="{5ECA65A1-1312-4243-BD56-6DF3647D4974}">
      <dgm:prSet/>
      <dgm:spPr/>
      <dgm:t>
        <a:bodyPr/>
        <a:lstStyle/>
        <a:p>
          <a:pPr>
            <a:defRPr b="1"/>
          </a:pPr>
          <a:r>
            <a:rPr lang="en-US" dirty="0"/>
            <a:t>Getting paid faster and assisting his customers.</a:t>
          </a:r>
        </a:p>
      </dgm:t>
    </dgm:pt>
    <dgm:pt modelId="{2C0F330D-4E0C-4AD7-9CBC-BF1874EFD882}" type="parTrans" cxnId="{719E684C-4ED4-49D4-9565-304C30E66A57}">
      <dgm:prSet/>
      <dgm:spPr/>
      <dgm:t>
        <a:bodyPr/>
        <a:lstStyle/>
        <a:p>
          <a:endParaRPr lang="en-AU"/>
        </a:p>
      </dgm:t>
    </dgm:pt>
    <dgm:pt modelId="{3A8D3819-170A-4F08-832A-E427829B23CB}" type="sibTrans" cxnId="{719E684C-4ED4-49D4-9565-304C30E66A57}">
      <dgm:prSet/>
      <dgm:spPr/>
      <dgm:t>
        <a:bodyPr/>
        <a:lstStyle/>
        <a:p>
          <a:endParaRPr lang="en-AU"/>
        </a:p>
      </dgm:t>
    </dgm:pt>
    <dgm:pt modelId="{2F79D635-5DA6-447B-9B5D-C2B45791DECB}">
      <dgm:prSet/>
      <dgm:spPr/>
      <dgm:t>
        <a:bodyPr/>
        <a:lstStyle/>
        <a:p>
          <a:r>
            <a:rPr lang="en-AU" dirty="0"/>
            <a:t>Bob now uses B2Bpay to accept card payments from his business customers too. Because he uses MYOB he was easily able to easily add a ’Pay with B2Bpay’ option to his invoices.  </a:t>
          </a:r>
        </a:p>
      </dgm:t>
    </dgm:pt>
    <dgm:pt modelId="{E134FBB9-A0B3-45E0-94C8-6D7A8DCF910E}" type="parTrans" cxnId="{BA9E9114-63F6-428C-8505-8B0A4C238F72}">
      <dgm:prSet/>
      <dgm:spPr/>
      <dgm:t>
        <a:bodyPr/>
        <a:lstStyle/>
        <a:p>
          <a:endParaRPr lang="en-AU"/>
        </a:p>
      </dgm:t>
    </dgm:pt>
    <dgm:pt modelId="{1802F680-E93E-44DA-8788-9A9BC739CFDF}" type="sibTrans" cxnId="{BA9E9114-63F6-428C-8505-8B0A4C238F72}">
      <dgm:prSet/>
      <dgm:spPr/>
      <dgm:t>
        <a:bodyPr/>
        <a:lstStyle/>
        <a:p>
          <a:endParaRPr lang="en-AU"/>
        </a:p>
      </dgm:t>
    </dgm:pt>
    <dgm:pt modelId="{7A45E90A-1795-4333-8059-C6AB34812F5B}">
      <dgm:prSet/>
      <dgm:spPr/>
      <dgm:t>
        <a:bodyPr/>
        <a:lstStyle/>
        <a:p>
          <a:r>
            <a:rPr lang="en-US" i="1" dirty="0"/>
            <a:t>‘I absolutely love the system. It makes it easy to follow everything I need to pay and shows where I’ve been spending. I can look at invoices I paid just by clicking a few buttons and I love that all the info is matched automatically in my bookkeeping software. It saves a lot of time.’ </a:t>
          </a:r>
        </a:p>
      </dgm:t>
    </dgm:pt>
    <dgm:pt modelId="{845C5023-37DD-42DC-A579-86CF79A610A7}" type="parTrans" cxnId="{FC5D854D-74AF-46A7-B22C-96BADAF081FA}">
      <dgm:prSet/>
      <dgm:spPr/>
      <dgm:t>
        <a:bodyPr/>
        <a:lstStyle/>
        <a:p>
          <a:endParaRPr lang="en-AU"/>
        </a:p>
      </dgm:t>
    </dgm:pt>
    <dgm:pt modelId="{F8600A45-0940-49E8-A94F-083A266AA497}" type="sibTrans" cxnId="{FC5D854D-74AF-46A7-B22C-96BADAF081FA}">
      <dgm:prSet/>
      <dgm:spPr/>
      <dgm:t>
        <a:bodyPr/>
        <a:lstStyle/>
        <a:p>
          <a:endParaRPr lang="en-AU"/>
        </a:p>
      </dgm:t>
    </dgm:pt>
    <dgm:pt modelId="{916CF3A2-5D9F-46F8-924A-0818011FC695}">
      <dgm:prSet/>
      <dgm:spPr/>
      <dgm:t>
        <a:bodyPr/>
        <a:lstStyle/>
        <a:p>
          <a:r>
            <a:rPr lang="en-US" i="1" dirty="0"/>
            <a:t>‘It’s great to see that my points balance keeps rising every month, it’s something I’m looking forward to using in the future as a reward for a few years of working really hard on the business.’</a:t>
          </a:r>
        </a:p>
      </dgm:t>
    </dgm:pt>
    <dgm:pt modelId="{140F031A-4D53-4B33-922D-D38527275635}" type="parTrans" cxnId="{23B278EA-2E17-4683-AF2A-C7F5EB0EC9C6}">
      <dgm:prSet/>
      <dgm:spPr/>
      <dgm:t>
        <a:bodyPr/>
        <a:lstStyle/>
        <a:p>
          <a:endParaRPr lang="en-AU"/>
        </a:p>
      </dgm:t>
    </dgm:pt>
    <dgm:pt modelId="{D2F14A12-3595-4AFD-BFAB-9D7785242651}" type="sibTrans" cxnId="{23B278EA-2E17-4683-AF2A-C7F5EB0EC9C6}">
      <dgm:prSet/>
      <dgm:spPr/>
      <dgm:t>
        <a:bodyPr/>
        <a:lstStyle/>
        <a:p>
          <a:endParaRPr lang="en-AU"/>
        </a:p>
      </dgm:t>
    </dgm:pt>
    <dgm:pt modelId="{4A1DDE2A-DEFA-4955-BCA7-2619338E8CC6}">
      <dgm:prSet/>
      <dgm:spPr/>
      <dgm:t>
        <a:bodyPr/>
        <a:lstStyle/>
        <a:p>
          <a:r>
            <a:rPr lang="en-US" i="1" dirty="0"/>
            <a:t>‘It’s great that I can cherry pick the invoices I want to pay by credit card. This means I can make decisions based on my cash flow needs and not the payment methods and terms my suppliers offer’.</a:t>
          </a:r>
        </a:p>
      </dgm:t>
    </dgm:pt>
    <dgm:pt modelId="{943E4BDF-E559-47C2-AD70-55F9BA1887AF}" type="parTrans" cxnId="{6957C271-764E-4054-AEAA-4E02B8AED5C4}">
      <dgm:prSet/>
      <dgm:spPr/>
      <dgm:t>
        <a:bodyPr/>
        <a:lstStyle/>
        <a:p>
          <a:endParaRPr lang="en-AU"/>
        </a:p>
      </dgm:t>
    </dgm:pt>
    <dgm:pt modelId="{74259B2E-732B-4953-BEC4-E98062F86873}" type="sibTrans" cxnId="{6957C271-764E-4054-AEAA-4E02B8AED5C4}">
      <dgm:prSet/>
      <dgm:spPr/>
      <dgm:t>
        <a:bodyPr/>
        <a:lstStyle/>
        <a:p>
          <a:endParaRPr lang="en-AU"/>
        </a:p>
      </dgm:t>
    </dgm:pt>
    <dgm:pt modelId="{F069FE63-7625-481C-B6B2-16172E46D414}">
      <dgm:prSet/>
      <dgm:spPr/>
      <dgm:t>
        <a:bodyPr/>
        <a:lstStyle/>
        <a:p>
          <a:r>
            <a:rPr lang="en-AU" i="1" dirty="0"/>
            <a:t>‘It made sense to partner with B2Bpay to accept card payments. If it assists me with my cash flow, then it makes sense my customers would appreciate the option too. I think it also boosts our credibility as a business, especially as we continue expanding into servicing larger businesses." </a:t>
          </a:r>
        </a:p>
      </dgm:t>
    </dgm:pt>
    <dgm:pt modelId="{CB38722E-4F75-4278-B5BA-467745A65AAD}" type="parTrans" cxnId="{5BBDFEF0-1245-4D45-A58C-48080A2D9D3D}">
      <dgm:prSet/>
      <dgm:spPr/>
      <dgm:t>
        <a:bodyPr/>
        <a:lstStyle/>
        <a:p>
          <a:endParaRPr lang="en-AU"/>
        </a:p>
      </dgm:t>
    </dgm:pt>
    <dgm:pt modelId="{FFD47280-33FA-4763-81E4-753F45F95947}" type="sibTrans" cxnId="{5BBDFEF0-1245-4D45-A58C-48080A2D9D3D}">
      <dgm:prSet/>
      <dgm:spPr/>
      <dgm:t>
        <a:bodyPr/>
        <a:lstStyle/>
        <a:p>
          <a:endParaRPr lang="en-AU"/>
        </a:p>
      </dgm:t>
    </dgm:pt>
    <dgm:pt modelId="{6198DBD8-EC7E-4C32-A319-9F703A40ADB7}" type="pres">
      <dgm:prSet presAssocID="{ED24F63E-139E-45E5-AAF7-BE3C18D9557F}" presName="vert0" presStyleCnt="0">
        <dgm:presLayoutVars>
          <dgm:dir/>
          <dgm:animOne val="branch"/>
          <dgm:animLvl val="lvl"/>
        </dgm:presLayoutVars>
      </dgm:prSet>
      <dgm:spPr/>
    </dgm:pt>
    <dgm:pt modelId="{D032912F-FFDB-4E7A-AC9F-FE10EE3F7070}" type="pres">
      <dgm:prSet presAssocID="{57EC7A9E-8207-49E2-8693-F6E7F192D245}" presName="thickLine" presStyleLbl="alignNode1" presStyleIdx="0" presStyleCnt="4"/>
      <dgm:spPr/>
    </dgm:pt>
    <dgm:pt modelId="{4A72FBE1-D944-496B-BDAC-4FB76B34EBAB}" type="pres">
      <dgm:prSet presAssocID="{57EC7A9E-8207-49E2-8693-F6E7F192D245}" presName="horz1" presStyleCnt="0"/>
      <dgm:spPr/>
    </dgm:pt>
    <dgm:pt modelId="{53E763CC-262A-4BED-9014-D411A3BF86D6}" type="pres">
      <dgm:prSet presAssocID="{57EC7A9E-8207-49E2-8693-F6E7F192D245}" presName="tx1" presStyleLbl="revTx" presStyleIdx="0" presStyleCnt="12"/>
      <dgm:spPr/>
    </dgm:pt>
    <dgm:pt modelId="{6F5228B5-4824-452F-BEFC-A0F2751F7A8F}" type="pres">
      <dgm:prSet presAssocID="{57EC7A9E-8207-49E2-8693-F6E7F192D245}" presName="vert1" presStyleCnt="0"/>
      <dgm:spPr/>
    </dgm:pt>
    <dgm:pt modelId="{F90758FB-1097-401F-AF6B-23D681A49D57}" type="pres">
      <dgm:prSet presAssocID="{EB836571-D5D3-4E01-A777-3F72FD1A3868}" presName="vertSpace2a" presStyleCnt="0"/>
      <dgm:spPr/>
    </dgm:pt>
    <dgm:pt modelId="{FA25F5DF-0AAD-4F62-A5E6-7E6C93EE20E2}" type="pres">
      <dgm:prSet presAssocID="{EB836571-D5D3-4E01-A777-3F72FD1A3868}" presName="horz2" presStyleCnt="0"/>
      <dgm:spPr/>
    </dgm:pt>
    <dgm:pt modelId="{E8557F15-6403-413D-98A0-6AFEC295C38C}" type="pres">
      <dgm:prSet presAssocID="{EB836571-D5D3-4E01-A777-3F72FD1A3868}" presName="horzSpace2" presStyleCnt="0"/>
      <dgm:spPr/>
    </dgm:pt>
    <dgm:pt modelId="{AF5ECA51-DB58-4208-A5C0-57A70E4039DD}" type="pres">
      <dgm:prSet presAssocID="{EB836571-D5D3-4E01-A777-3F72FD1A3868}" presName="tx2" presStyleLbl="revTx" presStyleIdx="1" presStyleCnt="12"/>
      <dgm:spPr/>
    </dgm:pt>
    <dgm:pt modelId="{615259DC-79C7-43F8-B5B6-1501DE93D537}" type="pres">
      <dgm:prSet presAssocID="{EB836571-D5D3-4E01-A777-3F72FD1A3868}" presName="vert2" presStyleCnt="0"/>
      <dgm:spPr/>
    </dgm:pt>
    <dgm:pt modelId="{25A704FD-28F6-4E86-8A90-B93844B52EDC}" type="pres">
      <dgm:prSet presAssocID="{EB836571-D5D3-4E01-A777-3F72FD1A3868}" presName="thinLine2b" presStyleLbl="callout" presStyleIdx="0" presStyleCnt="8"/>
      <dgm:spPr/>
    </dgm:pt>
    <dgm:pt modelId="{FB4204DD-DF3E-44F1-ADBD-12B0A830FB1D}" type="pres">
      <dgm:prSet presAssocID="{EB836571-D5D3-4E01-A777-3F72FD1A3868}" presName="vertSpace2b" presStyleCnt="0"/>
      <dgm:spPr/>
    </dgm:pt>
    <dgm:pt modelId="{D608769A-F018-43CB-9B19-7D8AC9BC2CF5}" type="pres">
      <dgm:prSet presAssocID="{4A1DDE2A-DEFA-4955-BCA7-2619338E8CC6}" presName="horz2" presStyleCnt="0"/>
      <dgm:spPr/>
    </dgm:pt>
    <dgm:pt modelId="{18E4BD8A-AD8C-4FE3-9635-BA695F61BD7A}" type="pres">
      <dgm:prSet presAssocID="{4A1DDE2A-DEFA-4955-BCA7-2619338E8CC6}" presName="horzSpace2" presStyleCnt="0"/>
      <dgm:spPr/>
    </dgm:pt>
    <dgm:pt modelId="{C493E679-1664-4D3C-A399-0C1A49AF27C2}" type="pres">
      <dgm:prSet presAssocID="{4A1DDE2A-DEFA-4955-BCA7-2619338E8CC6}" presName="tx2" presStyleLbl="revTx" presStyleIdx="2" presStyleCnt="12"/>
      <dgm:spPr/>
    </dgm:pt>
    <dgm:pt modelId="{FF5E61AE-863D-4DCD-B8FC-2F3596ADAEB2}" type="pres">
      <dgm:prSet presAssocID="{4A1DDE2A-DEFA-4955-BCA7-2619338E8CC6}" presName="vert2" presStyleCnt="0"/>
      <dgm:spPr/>
    </dgm:pt>
    <dgm:pt modelId="{04A2BFE3-ED77-48DD-8AB6-A115C7247897}" type="pres">
      <dgm:prSet presAssocID="{4A1DDE2A-DEFA-4955-BCA7-2619338E8CC6}" presName="thinLine2b" presStyleLbl="callout" presStyleIdx="1" presStyleCnt="8"/>
      <dgm:spPr/>
    </dgm:pt>
    <dgm:pt modelId="{2F3C0D4A-22B3-455B-B401-82C4169ADF70}" type="pres">
      <dgm:prSet presAssocID="{4A1DDE2A-DEFA-4955-BCA7-2619338E8CC6}" presName="vertSpace2b" presStyleCnt="0"/>
      <dgm:spPr/>
    </dgm:pt>
    <dgm:pt modelId="{08A0331B-30B0-4E1E-BF81-5C9335CE20C2}" type="pres">
      <dgm:prSet presAssocID="{2F0D0B2A-AB08-44E9-917C-978D0FF6C560}" presName="thickLine" presStyleLbl="alignNode1" presStyleIdx="1" presStyleCnt="4"/>
      <dgm:spPr/>
    </dgm:pt>
    <dgm:pt modelId="{46B5B0C6-17CC-45A2-BE5A-892FC2E158DF}" type="pres">
      <dgm:prSet presAssocID="{2F0D0B2A-AB08-44E9-917C-978D0FF6C560}" presName="horz1" presStyleCnt="0"/>
      <dgm:spPr/>
    </dgm:pt>
    <dgm:pt modelId="{83442F72-D50E-4698-AC40-E38ABA955A64}" type="pres">
      <dgm:prSet presAssocID="{2F0D0B2A-AB08-44E9-917C-978D0FF6C560}" presName="tx1" presStyleLbl="revTx" presStyleIdx="3" presStyleCnt="12"/>
      <dgm:spPr/>
    </dgm:pt>
    <dgm:pt modelId="{7C5029E0-6533-45A7-B720-0D20239EC5E7}" type="pres">
      <dgm:prSet presAssocID="{2F0D0B2A-AB08-44E9-917C-978D0FF6C560}" presName="vert1" presStyleCnt="0"/>
      <dgm:spPr/>
    </dgm:pt>
    <dgm:pt modelId="{6B04B8BA-36BA-41A7-B54D-844ED06F6365}" type="pres">
      <dgm:prSet presAssocID="{68751901-505C-48B3-A8A1-FF92F57D1490}" presName="vertSpace2a" presStyleCnt="0"/>
      <dgm:spPr/>
    </dgm:pt>
    <dgm:pt modelId="{EDBD7040-5365-437E-AEB9-E48FBE81A8F4}" type="pres">
      <dgm:prSet presAssocID="{68751901-505C-48B3-A8A1-FF92F57D1490}" presName="horz2" presStyleCnt="0"/>
      <dgm:spPr/>
    </dgm:pt>
    <dgm:pt modelId="{3752BD9A-4CD6-4EAC-8445-3E51639ADD88}" type="pres">
      <dgm:prSet presAssocID="{68751901-505C-48B3-A8A1-FF92F57D1490}" presName="horzSpace2" presStyleCnt="0"/>
      <dgm:spPr/>
    </dgm:pt>
    <dgm:pt modelId="{219AE3FA-9385-4422-AB89-DE0FA759A165}" type="pres">
      <dgm:prSet presAssocID="{68751901-505C-48B3-A8A1-FF92F57D1490}" presName="tx2" presStyleLbl="revTx" presStyleIdx="4" presStyleCnt="12"/>
      <dgm:spPr/>
    </dgm:pt>
    <dgm:pt modelId="{6C5E0442-E4F9-4776-80D0-FCAC1C94A070}" type="pres">
      <dgm:prSet presAssocID="{68751901-505C-48B3-A8A1-FF92F57D1490}" presName="vert2" presStyleCnt="0"/>
      <dgm:spPr/>
    </dgm:pt>
    <dgm:pt modelId="{7737B6DF-5F6C-4E61-B39B-824AD8FA6D2C}" type="pres">
      <dgm:prSet presAssocID="{68751901-505C-48B3-A8A1-FF92F57D1490}" presName="thinLine2b" presStyleLbl="callout" presStyleIdx="2" presStyleCnt="8"/>
      <dgm:spPr/>
    </dgm:pt>
    <dgm:pt modelId="{1BEE71D5-5EEC-41E1-9717-EBC3AC8CABD0}" type="pres">
      <dgm:prSet presAssocID="{68751901-505C-48B3-A8A1-FF92F57D1490}" presName="vertSpace2b" presStyleCnt="0"/>
      <dgm:spPr/>
    </dgm:pt>
    <dgm:pt modelId="{7C56F8CA-3EE3-4CFA-916C-A34423EDB4FD}" type="pres">
      <dgm:prSet presAssocID="{7A45E90A-1795-4333-8059-C6AB34812F5B}" presName="horz2" presStyleCnt="0"/>
      <dgm:spPr/>
    </dgm:pt>
    <dgm:pt modelId="{DAA7E540-8765-41A9-95FD-0853EC5590DE}" type="pres">
      <dgm:prSet presAssocID="{7A45E90A-1795-4333-8059-C6AB34812F5B}" presName="horzSpace2" presStyleCnt="0"/>
      <dgm:spPr/>
    </dgm:pt>
    <dgm:pt modelId="{4EC839C0-05CD-471E-B8F4-D3E79D952872}" type="pres">
      <dgm:prSet presAssocID="{7A45E90A-1795-4333-8059-C6AB34812F5B}" presName="tx2" presStyleLbl="revTx" presStyleIdx="5" presStyleCnt="12"/>
      <dgm:spPr/>
    </dgm:pt>
    <dgm:pt modelId="{8038A04E-8117-47FE-9689-F0C51FD5F3C1}" type="pres">
      <dgm:prSet presAssocID="{7A45E90A-1795-4333-8059-C6AB34812F5B}" presName="vert2" presStyleCnt="0"/>
      <dgm:spPr/>
    </dgm:pt>
    <dgm:pt modelId="{59C2DA4C-1E3D-4631-9FE4-F4E489BA24B7}" type="pres">
      <dgm:prSet presAssocID="{7A45E90A-1795-4333-8059-C6AB34812F5B}" presName="thinLine2b" presStyleLbl="callout" presStyleIdx="3" presStyleCnt="8"/>
      <dgm:spPr/>
    </dgm:pt>
    <dgm:pt modelId="{3B256DF4-2AFE-4084-885C-976D380F8D96}" type="pres">
      <dgm:prSet presAssocID="{7A45E90A-1795-4333-8059-C6AB34812F5B}" presName="vertSpace2b" presStyleCnt="0"/>
      <dgm:spPr/>
    </dgm:pt>
    <dgm:pt modelId="{2ED354C7-8A24-48F1-9B9F-07C11F06C5A0}" type="pres">
      <dgm:prSet presAssocID="{8F8BA80C-C2FE-45BA-A450-1BD6BEE60128}" presName="thickLine" presStyleLbl="alignNode1" presStyleIdx="2" presStyleCnt="4"/>
      <dgm:spPr/>
    </dgm:pt>
    <dgm:pt modelId="{60BB9A3B-0D1A-460B-B599-581ED8C43229}" type="pres">
      <dgm:prSet presAssocID="{8F8BA80C-C2FE-45BA-A450-1BD6BEE60128}" presName="horz1" presStyleCnt="0"/>
      <dgm:spPr/>
    </dgm:pt>
    <dgm:pt modelId="{254748A9-C91E-4245-8E11-5A4025B77516}" type="pres">
      <dgm:prSet presAssocID="{8F8BA80C-C2FE-45BA-A450-1BD6BEE60128}" presName="tx1" presStyleLbl="revTx" presStyleIdx="6" presStyleCnt="12"/>
      <dgm:spPr/>
    </dgm:pt>
    <dgm:pt modelId="{7EDB1728-4606-4824-9B84-55D3750A62AA}" type="pres">
      <dgm:prSet presAssocID="{8F8BA80C-C2FE-45BA-A450-1BD6BEE60128}" presName="vert1" presStyleCnt="0"/>
      <dgm:spPr/>
    </dgm:pt>
    <dgm:pt modelId="{69927CE9-48C9-42DE-A79B-D2D40911B884}" type="pres">
      <dgm:prSet presAssocID="{E56A0A18-7A13-4949-BAAE-5943D9E6F04D}" presName="vertSpace2a" presStyleCnt="0"/>
      <dgm:spPr/>
    </dgm:pt>
    <dgm:pt modelId="{25413BC6-67D9-4DDD-BE18-0131111EE9DA}" type="pres">
      <dgm:prSet presAssocID="{E56A0A18-7A13-4949-BAAE-5943D9E6F04D}" presName="horz2" presStyleCnt="0"/>
      <dgm:spPr/>
    </dgm:pt>
    <dgm:pt modelId="{B35C4943-38EA-4583-95F8-0E2673BB530E}" type="pres">
      <dgm:prSet presAssocID="{E56A0A18-7A13-4949-BAAE-5943D9E6F04D}" presName="horzSpace2" presStyleCnt="0"/>
      <dgm:spPr/>
    </dgm:pt>
    <dgm:pt modelId="{4DFF3C0A-1414-4C02-BB5F-580C9AC68140}" type="pres">
      <dgm:prSet presAssocID="{E56A0A18-7A13-4949-BAAE-5943D9E6F04D}" presName="tx2" presStyleLbl="revTx" presStyleIdx="7" presStyleCnt="12"/>
      <dgm:spPr/>
    </dgm:pt>
    <dgm:pt modelId="{FEAC4D82-5C1E-444E-A864-68E39F75FF08}" type="pres">
      <dgm:prSet presAssocID="{E56A0A18-7A13-4949-BAAE-5943D9E6F04D}" presName="vert2" presStyleCnt="0"/>
      <dgm:spPr/>
    </dgm:pt>
    <dgm:pt modelId="{705BE124-C32B-4FF4-9075-E7675132E827}" type="pres">
      <dgm:prSet presAssocID="{E56A0A18-7A13-4949-BAAE-5943D9E6F04D}" presName="thinLine2b" presStyleLbl="callout" presStyleIdx="4" presStyleCnt="8"/>
      <dgm:spPr/>
    </dgm:pt>
    <dgm:pt modelId="{7E2F813E-A347-49A2-82E4-1C8069A411CD}" type="pres">
      <dgm:prSet presAssocID="{E56A0A18-7A13-4949-BAAE-5943D9E6F04D}" presName="vertSpace2b" presStyleCnt="0"/>
      <dgm:spPr/>
    </dgm:pt>
    <dgm:pt modelId="{F2B8E2CA-AFC9-4236-8134-4864C3D7B1DD}" type="pres">
      <dgm:prSet presAssocID="{916CF3A2-5D9F-46F8-924A-0818011FC695}" presName="horz2" presStyleCnt="0"/>
      <dgm:spPr/>
    </dgm:pt>
    <dgm:pt modelId="{61F61C68-5F77-48A3-95D0-5832C5E060F4}" type="pres">
      <dgm:prSet presAssocID="{916CF3A2-5D9F-46F8-924A-0818011FC695}" presName="horzSpace2" presStyleCnt="0"/>
      <dgm:spPr/>
    </dgm:pt>
    <dgm:pt modelId="{960A2CF6-9F1A-43D9-B03D-522A7DC7D06A}" type="pres">
      <dgm:prSet presAssocID="{916CF3A2-5D9F-46F8-924A-0818011FC695}" presName="tx2" presStyleLbl="revTx" presStyleIdx="8" presStyleCnt="12"/>
      <dgm:spPr/>
    </dgm:pt>
    <dgm:pt modelId="{73A69930-CDB5-4AA1-8D58-1DB7A5B30C00}" type="pres">
      <dgm:prSet presAssocID="{916CF3A2-5D9F-46F8-924A-0818011FC695}" presName="vert2" presStyleCnt="0"/>
      <dgm:spPr/>
    </dgm:pt>
    <dgm:pt modelId="{4F615EBE-AEB2-471C-A07D-E2A426B328B2}" type="pres">
      <dgm:prSet presAssocID="{916CF3A2-5D9F-46F8-924A-0818011FC695}" presName="thinLine2b" presStyleLbl="callout" presStyleIdx="5" presStyleCnt="8"/>
      <dgm:spPr/>
    </dgm:pt>
    <dgm:pt modelId="{0EE8AC3E-DFF4-4855-90F5-F9067FBA2106}" type="pres">
      <dgm:prSet presAssocID="{916CF3A2-5D9F-46F8-924A-0818011FC695}" presName="vertSpace2b" presStyleCnt="0"/>
      <dgm:spPr/>
    </dgm:pt>
    <dgm:pt modelId="{BAA69259-E550-47A1-A4B0-C917FF7F3289}" type="pres">
      <dgm:prSet presAssocID="{5ECA65A1-1312-4243-BD56-6DF3647D4974}" presName="thickLine" presStyleLbl="alignNode1" presStyleIdx="3" presStyleCnt="4"/>
      <dgm:spPr/>
    </dgm:pt>
    <dgm:pt modelId="{9E76B58F-9317-4012-AB5F-6FD1C7F8C11A}" type="pres">
      <dgm:prSet presAssocID="{5ECA65A1-1312-4243-BD56-6DF3647D4974}" presName="horz1" presStyleCnt="0"/>
      <dgm:spPr/>
    </dgm:pt>
    <dgm:pt modelId="{C2F3E3EA-42D2-4BB6-AAD9-88F474598BC2}" type="pres">
      <dgm:prSet presAssocID="{5ECA65A1-1312-4243-BD56-6DF3647D4974}" presName="tx1" presStyleLbl="revTx" presStyleIdx="9" presStyleCnt="12"/>
      <dgm:spPr/>
    </dgm:pt>
    <dgm:pt modelId="{029C410A-E427-4711-82F0-1FF7A80E80D8}" type="pres">
      <dgm:prSet presAssocID="{5ECA65A1-1312-4243-BD56-6DF3647D4974}" presName="vert1" presStyleCnt="0"/>
      <dgm:spPr/>
    </dgm:pt>
    <dgm:pt modelId="{2C8B6B74-B8F4-4837-9FFD-387BB6D91DD0}" type="pres">
      <dgm:prSet presAssocID="{2F79D635-5DA6-447B-9B5D-C2B45791DECB}" presName="vertSpace2a" presStyleCnt="0"/>
      <dgm:spPr/>
    </dgm:pt>
    <dgm:pt modelId="{41515AE1-94F3-4B50-93ED-3450AF24F1F3}" type="pres">
      <dgm:prSet presAssocID="{2F79D635-5DA6-447B-9B5D-C2B45791DECB}" presName="horz2" presStyleCnt="0"/>
      <dgm:spPr/>
    </dgm:pt>
    <dgm:pt modelId="{384E65BE-DB5D-43A4-95F2-931534A5CB2E}" type="pres">
      <dgm:prSet presAssocID="{2F79D635-5DA6-447B-9B5D-C2B45791DECB}" presName="horzSpace2" presStyleCnt="0"/>
      <dgm:spPr/>
    </dgm:pt>
    <dgm:pt modelId="{B92634BA-EBE1-4F22-A2C4-42F02952D49F}" type="pres">
      <dgm:prSet presAssocID="{2F79D635-5DA6-447B-9B5D-C2B45791DECB}" presName="tx2" presStyleLbl="revTx" presStyleIdx="10" presStyleCnt="12"/>
      <dgm:spPr/>
    </dgm:pt>
    <dgm:pt modelId="{C1656F4E-7E77-46D4-A9FB-4939369C7A47}" type="pres">
      <dgm:prSet presAssocID="{2F79D635-5DA6-447B-9B5D-C2B45791DECB}" presName="vert2" presStyleCnt="0"/>
      <dgm:spPr/>
    </dgm:pt>
    <dgm:pt modelId="{C7B24247-71C5-40CC-9391-7EA365350D33}" type="pres">
      <dgm:prSet presAssocID="{2F79D635-5DA6-447B-9B5D-C2B45791DECB}" presName="thinLine2b" presStyleLbl="callout" presStyleIdx="6" presStyleCnt="8"/>
      <dgm:spPr/>
    </dgm:pt>
    <dgm:pt modelId="{8D1A4572-3138-41FE-B35E-E51805ACC963}" type="pres">
      <dgm:prSet presAssocID="{2F79D635-5DA6-447B-9B5D-C2B45791DECB}" presName="vertSpace2b" presStyleCnt="0"/>
      <dgm:spPr/>
    </dgm:pt>
    <dgm:pt modelId="{1E5AA429-E349-4F27-BF1F-C09F08134CC9}" type="pres">
      <dgm:prSet presAssocID="{F069FE63-7625-481C-B6B2-16172E46D414}" presName="horz2" presStyleCnt="0"/>
      <dgm:spPr/>
    </dgm:pt>
    <dgm:pt modelId="{5C5FF67E-6A25-4104-8C92-6CC26505063C}" type="pres">
      <dgm:prSet presAssocID="{F069FE63-7625-481C-B6B2-16172E46D414}" presName="horzSpace2" presStyleCnt="0"/>
      <dgm:spPr/>
    </dgm:pt>
    <dgm:pt modelId="{1BC64972-E9E5-4AE5-B3DB-3B3A1EB25DF8}" type="pres">
      <dgm:prSet presAssocID="{F069FE63-7625-481C-B6B2-16172E46D414}" presName="tx2" presStyleLbl="revTx" presStyleIdx="11" presStyleCnt="12"/>
      <dgm:spPr/>
    </dgm:pt>
    <dgm:pt modelId="{49A01975-167C-4EC2-8262-6B1917E95002}" type="pres">
      <dgm:prSet presAssocID="{F069FE63-7625-481C-B6B2-16172E46D414}" presName="vert2" presStyleCnt="0"/>
      <dgm:spPr/>
    </dgm:pt>
    <dgm:pt modelId="{9F1EE629-AB4D-4AC1-9C48-39874E747698}" type="pres">
      <dgm:prSet presAssocID="{F069FE63-7625-481C-B6B2-16172E46D414}" presName="thinLine2b" presStyleLbl="callout" presStyleIdx="7" presStyleCnt="8"/>
      <dgm:spPr/>
    </dgm:pt>
    <dgm:pt modelId="{F57EBE2C-D30A-4177-81E2-A2CFDA9D41B3}" type="pres">
      <dgm:prSet presAssocID="{F069FE63-7625-481C-B6B2-16172E46D414}" presName="vertSpace2b" presStyleCnt="0"/>
      <dgm:spPr/>
    </dgm:pt>
  </dgm:ptLst>
  <dgm:cxnLst>
    <dgm:cxn modelId="{75191609-A8BB-495B-BD63-91C3FEDD0C87}" type="presOf" srcId="{F069FE63-7625-481C-B6B2-16172E46D414}" destId="{1BC64972-E9E5-4AE5-B3DB-3B3A1EB25DF8}" srcOrd="0" destOrd="0" presId="urn:microsoft.com/office/officeart/2008/layout/LinedList"/>
    <dgm:cxn modelId="{BA9E9114-63F6-428C-8505-8B0A4C238F72}" srcId="{5ECA65A1-1312-4243-BD56-6DF3647D4974}" destId="{2F79D635-5DA6-447B-9B5D-C2B45791DECB}" srcOrd="0" destOrd="0" parTransId="{E134FBB9-A0B3-45E0-94C8-6D7A8DCF910E}" sibTransId="{1802F680-E93E-44DA-8788-9A9BC739CFDF}"/>
    <dgm:cxn modelId="{A960B218-F09A-4BA1-B1D2-8E0C83819B62}" srcId="{ED24F63E-139E-45E5-AAF7-BE3C18D9557F}" destId="{2F0D0B2A-AB08-44E9-917C-978D0FF6C560}" srcOrd="1" destOrd="0" parTransId="{B979AFB8-F961-4D38-8E42-F15015644DFF}" sibTransId="{6526C954-B593-4DD0-8AB6-1D17CF42B5F0}"/>
    <dgm:cxn modelId="{0A17F61E-B55E-4CF1-9DEC-13BDB36CDDDC}" type="presOf" srcId="{5ECA65A1-1312-4243-BD56-6DF3647D4974}" destId="{C2F3E3EA-42D2-4BB6-AAD9-88F474598BC2}" srcOrd="0" destOrd="0" presId="urn:microsoft.com/office/officeart/2008/layout/LinedList"/>
    <dgm:cxn modelId="{719E684C-4ED4-49D4-9565-304C30E66A57}" srcId="{ED24F63E-139E-45E5-AAF7-BE3C18D9557F}" destId="{5ECA65A1-1312-4243-BD56-6DF3647D4974}" srcOrd="3" destOrd="0" parTransId="{2C0F330D-4E0C-4AD7-9CBC-BF1874EFD882}" sibTransId="{3A8D3819-170A-4F08-832A-E427829B23CB}"/>
    <dgm:cxn modelId="{FC5D854D-74AF-46A7-B22C-96BADAF081FA}" srcId="{2F0D0B2A-AB08-44E9-917C-978D0FF6C560}" destId="{7A45E90A-1795-4333-8059-C6AB34812F5B}" srcOrd="1" destOrd="0" parTransId="{845C5023-37DD-42DC-A579-86CF79A610A7}" sibTransId="{F8600A45-0940-49E8-A94F-083A266AA497}"/>
    <dgm:cxn modelId="{5C64524F-A973-40F1-8579-62ECE8012F55}" srcId="{57EC7A9E-8207-49E2-8693-F6E7F192D245}" destId="{EB836571-D5D3-4E01-A777-3F72FD1A3868}" srcOrd="0" destOrd="0" parTransId="{97E69EB7-DC80-45C6-ACB2-4B8B9E9AECE5}" sibTransId="{C83B0DAD-F01C-4E86-9588-301193F1AE1B}"/>
    <dgm:cxn modelId="{6957C271-764E-4054-AEAA-4E02B8AED5C4}" srcId="{57EC7A9E-8207-49E2-8693-F6E7F192D245}" destId="{4A1DDE2A-DEFA-4955-BCA7-2619338E8CC6}" srcOrd="1" destOrd="0" parTransId="{943E4BDF-E559-47C2-AD70-55F9BA1887AF}" sibTransId="{74259B2E-732B-4953-BEC4-E98062F86873}"/>
    <dgm:cxn modelId="{05E7F972-A657-467A-BD9B-1F4A741C50C2}" type="presOf" srcId="{2F0D0B2A-AB08-44E9-917C-978D0FF6C560}" destId="{83442F72-D50E-4698-AC40-E38ABA955A64}" srcOrd="0" destOrd="0" presId="urn:microsoft.com/office/officeart/2008/layout/LinedList"/>
    <dgm:cxn modelId="{8A141359-A2B9-4355-AD71-A346C060A2C9}" type="presOf" srcId="{2F79D635-5DA6-447B-9B5D-C2B45791DECB}" destId="{B92634BA-EBE1-4F22-A2C4-42F02952D49F}" srcOrd="0" destOrd="0" presId="urn:microsoft.com/office/officeart/2008/layout/LinedList"/>
    <dgm:cxn modelId="{F96FB17D-8B1C-44D6-911F-3C386F1BA6E6}" type="presOf" srcId="{E56A0A18-7A13-4949-BAAE-5943D9E6F04D}" destId="{4DFF3C0A-1414-4C02-BB5F-580C9AC68140}" srcOrd="0" destOrd="0" presId="urn:microsoft.com/office/officeart/2008/layout/LinedList"/>
    <dgm:cxn modelId="{2F3F5286-8631-44E5-83AE-4CDF86BDF10A}" type="presOf" srcId="{4A1DDE2A-DEFA-4955-BCA7-2619338E8CC6}" destId="{C493E679-1664-4D3C-A399-0C1A49AF27C2}" srcOrd="0" destOrd="0" presId="urn:microsoft.com/office/officeart/2008/layout/LinedList"/>
    <dgm:cxn modelId="{74150F96-329F-42E3-B5B6-E2567ECE4088}" type="presOf" srcId="{68751901-505C-48B3-A8A1-FF92F57D1490}" destId="{219AE3FA-9385-4422-AB89-DE0FA759A165}" srcOrd="0" destOrd="0" presId="urn:microsoft.com/office/officeart/2008/layout/LinedList"/>
    <dgm:cxn modelId="{4FFF5DA3-8826-4B5C-BCAE-81F9F10D33DC}" srcId="{8F8BA80C-C2FE-45BA-A450-1BD6BEE60128}" destId="{E56A0A18-7A13-4949-BAAE-5943D9E6F04D}" srcOrd="0" destOrd="0" parTransId="{ACC51432-E4B1-4A9B-AF81-3D38F28EEE87}" sibTransId="{9DE0B527-E7A0-4A4F-86B4-1B1500AE1DAF}"/>
    <dgm:cxn modelId="{F9C0B1AD-F115-42CF-A196-A1AA4EB134E7}" type="presOf" srcId="{ED24F63E-139E-45E5-AAF7-BE3C18D9557F}" destId="{6198DBD8-EC7E-4C32-A319-9F703A40ADB7}" srcOrd="0" destOrd="0" presId="urn:microsoft.com/office/officeart/2008/layout/LinedList"/>
    <dgm:cxn modelId="{EBB1D6BB-DFBF-42CC-8D97-69699DE623AA}" type="presOf" srcId="{57EC7A9E-8207-49E2-8693-F6E7F192D245}" destId="{53E763CC-262A-4BED-9014-D411A3BF86D6}" srcOrd="0" destOrd="0" presId="urn:microsoft.com/office/officeart/2008/layout/LinedList"/>
    <dgm:cxn modelId="{4C0E53D5-5BC6-4D61-83A5-C48865AFBEF1}" srcId="{ED24F63E-139E-45E5-AAF7-BE3C18D9557F}" destId="{8F8BA80C-C2FE-45BA-A450-1BD6BEE60128}" srcOrd="2" destOrd="0" parTransId="{B4E4B528-B752-4E18-B236-F11BA26E3708}" sibTransId="{9D0ED99D-5280-41CE-8A8D-111A88DCB942}"/>
    <dgm:cxn modelId="{9A68CFD9-1405-4C1C-AE3F-8019B850182C}" type="presOf" srcId="{EB836571-D5D3-4E01-A777-3F72FD1A3868}" destId="{AF5ECA51-DB58-4208-A5C0-57A70E4039DD}" srcOrd="0" destOrd="0" presId="urn:microsoft.com/office/officeart/2008/layout/LinedList"/>
    <dgm:cxn modelId="{538CA3DD-40B5-4B01-BF46-D2EF8CA6C2E3}" type="presOf" srcId="{8F8BA80C-C2FE-45BA-A450-1BD6BEE60128}" destId="{254748A9-C91E-4245-8E11-5A4025B77516}" srcOrd="0" destOrd="0" presId="urn:microsoft.com/office/officeart/2008/layout/LinedList"/>
    <dgm:cxn modelId="{DEA497E3-ED3A-4108-AC15-58AB995C25C4}" type="presOf" srcId="{916CF3A2-5D9F-46F8-924A-0818011FC695}" destId="{960A2CF6-9F1A-43D9-B03D-522A7DC7D06A}" srcOrd="0" destOrd="0" presId="urn:microsoft.com/office/officeart/2008/layout/LinedList"/>
    <dgm:cxn modelId="{23B278EA-2E17-4683-AF2A-C7F5EB0EC9C6}" srcId="{8F8BA80C-C2FE-45BA-A450-1BD6BEE60128}" destId="{916CF3A2-5D9F-46F8-924A-0818011FC695}" srcOrd="1" destOrd="0" parTransId="{140F031A-4D53-4B33-922D-D38527275635}" sibTransId="{D2F14A12-3595-4AFD-BFAB-9D7785242651}"/>
    <dgm:cxn modelId="{5BBDFEF0-1245-4D45-A58C-48080A2D9D3D}" srcId="{5ECA65A1-1312-4243-BD56-6DF3647D4974}" destId="{F069FE63-7625-481C-B6B2-16172E46D414}" srcOrd="1" destOrd="0" parTransId="{CB38722E-4F75-4278-B5BA-467745A65AAD}" sibTransId="{FFD47280-33FA-4763-81E4-753F45F95947}"/>
    <dgm:cxn modelId="{104E6FF3-48B0-42B9-B630-6E3E5DE94717}" type="presOf" srcId="{7A45E90A-1795-4333-8059-C6AB34812F5B}" destId="{4EC839C0-05CD-471E-B8F4-D3E79D952872}" srcOrd="0" destOrd="0" presId="urn:microsoft.com/office/officeart/2008/layout/LinedList"/>
    <dgm:cxn modelId="{4DB21FF9-2ED4-47B0-8E34-EF55A9364351}" srcId="{2F0D0B2A-AB08-44E9-917C-978D0FF6C560}" destId="{68751901-505C-48B3-A8A1-FF92F57D1490}" srcOrd="0" destOrd="0" parTransId="{53362D81-6AA4-4938-A8E2-72BFC3AC3C38}" sibTransId="{C2C10501-18B4-4BA2-AE8F-F0A75636E1F9}"/>
    <dgm:cxn modelId="{9DC651FE-3D5F-4F1D-A827-326B0329EF45}" srcId="{ED24F63E-139E-45E5-AAF7-BE3C18D9557F}" destId="{57EC7A9E-8207-49E2-8693-F6E7F192D245}" srcOrd="0" destOrd="0" parTransId="{EF55EB31-CAD3-4815-8349-63B09D9D1CAF}" sibTransId="{7149F3A3-BC38-457C-B7FE-91822CACDF63}"/>
    <dgm:cxn modelId="{5CA54516-B724-4D1A-830A-9C48B9D0059A}" type="presParOf" srcId="{6198DBD8-EC7E-4C32-A319-9F703A40ADB7}" destId="{D032912F-FFDB-4E7A-AC9F-FE10EE3F7070}" srcOrd="0" destOrd="0" presId="urn:microsoft.com/office/officeart/2008/layout/LinedList"/>
    <dgm:cxn modelId="{C31E7BC3-15AE-4094-8AAA-04202E8BDA2D}" type="presParOf" srcId="{6198DBD8-EC7E-4C32-A319-9F703A40ADB7}" destId="{4A72FBE1-D944-496B-BDAC-4FB76B34EBAB}" srcOrd="1" destOrd="0" presId="urn:microsoft.com/office/officeart/2008/layout/LinedList"/>
    <dgm:cxn modelId="{06BA4D89-B33F-4060-9D98-EBA17C8AD9F0}" type="presParOf" srcId="{4A72FBE1-D944-496B-BDAC-4FB76B34EBAB}" destId="{53E763CC-262A-4BED-9014-D411A3BF86D6}" srcOrd="0" destOrd="0" presId="urn:microsoft.com/office/officeart/2008/layout/LinedList"/>
    <dgm:cxn modelId="{252370C7-87C1-4740-AF61-2F7D05291F2C}" type="presParOf" srcId="{4A72FBE1-D944-496B-BDAC-4FB76B34EBAB}" destId="{6F5228B5-4824-452F-BEFC-A0F2751F7A8F}" srcOrd="1" destOrd="0" presId="urn:microsoft.com/office/officeart/2008/layout/LinedList"/>
    <dgm:cxn modelId="{712B334D-2AF7-4810-AC01-57D3BC7E6C48}" type="presParOf" srcId="{6F5228B5-4824-452F-BEFC-A0F2751F7A8F}" destId="{F90758FB-1097-401F-AF6B-23D681A49D57}" srcOrd="0" destOrd="0" presId="urn:microsoft.com/office/officeart/2008/layout/LinedList"/>
    <dgm:cxn modelId="{235B113E-0F91-414A-AC32-7564FC382052}" type="presParOf" srcId="{6F5228B5-4824-452F-BEFC-A0F2751F7A8F}" destId="{FA25F5DF-0AAD-4F62-A5E6-7E6C93EE20E2}" srcOrd="1" destOrd="0" presId="urn:microsoft.com/office/officeart/2008/layout/LinedList"/>
    <dgm:cxn modelId="{BC6B2295-FB85-4E82-9F57-C76C16DC41AF}" type="presParOf" srcId="{FA25F5DF-0AAD-4F62-A5E6-7E6C93EE20E2}" destId="{E8557F15-6403-413D-98A0-6AFEC295C38C}" srcOrd="0" destOrd="0" presId="urn:microsoft.com/office/officeart/2008/layout/LinedList"/>
    <dgm:cxn modelId="{2AD1B22B-4D17-4A5D-BAFE-CC46A21D4C79}" type="presParOf" srcId="{FA25F5DF-0AAD-4F62-A5E6-7E6C93EE20E2}" destId="{AF5ECA51-DB58-4208-A5C0-57A70E4039DD}" srcOrd="1" destOrd="0" presId="urn:microsoft.com/office/officeart/2008/layout/LinedList"/>
    <dgm:cxn modelId="{4EFA0F77-CCD2-456C-85D6-F7AEBB0F76AF}" type="presParOf" srcId="{FA25F5DF-0AAD-4F62-A5E6-7E6C93EE20E2}" destId="{615259DC-79C7-43F8-B5B6-1501DE93D537}" srcOrd="2" destOrd="0" presId="urn:microsoft.com/office/officeart/2008/layout/LinedList"/>
    <dgm:cxn modelId="{368C984F-84AF-44B6-A6DA-DF979DF8EFBE}" type="presParOf" srcId="{6F5228B5-4824-452F-BEFC-A0F2751F7A8F}" destId="{25A704FD-28F6-4E86-8A90-B93844B52EDC}" srcOrd="2" destOrd="0" presId="urn:microsoft.com/office/officeart/2008/layout/LinedList"/>
    <dgm:cxn modelId="{29C66D65-EAD5-45C7-9F2B-A271EDFD0195}" type="presParOf" srcId="{6F5228B5-4824-452F-BEFC-A0F2751F7A8F}" destId="{FB4204DD-DF3E-44F1-ADBD-12B0A830FB1D}" srcOrd="3" destOrd="0" presId="urn:microsoft.com/office/officeart/2008/layout/LinedList"/>
    <dgm:cxn modelId="{54FCEFE3-4D22-423C-B5A9-235D7917A590}" type="presParOf" srcId="{6F5228B5-4824-452F-BEFC-A0F2751F7A8F}" destId="{D608769A-F018-43CB-9B19-7D8AC9BC2CF5}" srcOrd="4" destOrd="0" presId="urn:microsoft.com/office/officeart/2008/layout/LinedList"/>
    <dgm:cxn modelId="{272B2D8A-5156-4060-AAE9-6DFF4546B2E5}" type="presParOf" srcId="{D608769A-F018-43CB-9B19-7D8AC9BC2CF5}" destId="{18E4BD8A-AD8C-4FE3-9635-BA695F61BD7A}" srcOrd="0" destOrd="0" presId="urn:microsoft.com/office/officeart/2008/layout/LinedList"/>
    <dgm:cxn modelId="{F0A04B76-98CA-4693-B462-AEC6BE0F4D4B}" type="presParOf" srcId="{D608769A-F018-43CB-9B19-7D8AC9BC2CF5}" destId="{C493E679-1664-4D3C-A399-0C1A49AF27C2}" srcOrd="1" destOrd="0" presId="urn:microsoft.com/office/officeart/2008/layout/LinedList"/>
    <dgm:cxn modelId="{BFAAAFD5-7E3A-4F1D-99B6-B8DFCFE461A8}" type="presParOf" srcId="{D608769A-F018-43CB-9B19-7D8AC9BC2CF5}" destId="{FF5E61AE-863D-4DCD-B8FC-2F3596ADAEB2}" srcOrd="2" destOrd="0" presId="urn:microsoft.com/office/officeart/2008/layout/LinedList"/>
    <dgm:cxn modelId="{9B56D87A-6E03-4714-97EA-8F08F80B1615}" type="presParOf" srcId="{6F5228B5-4824-452F-BEFC-A0F2751F7A8F}" destId="{04A2BFE3-ED77-48DD-8AB6-A115C7247897}" srcOrd="5" destOrd="0" presId="urn:microsoft.com/office/officeart/2008/layout/LinedList"/>
    <dgm:cxn modelId="{D617FD27-25BD-4BD4-8BA5-29F36EBAE6CA}" type="presParOf" srcId="{6F5228B5-4824-452F-BEFC-A0F2751F7A8F}" destId="{2F3C0D4A-22B3-455B-B401-82C4169ADF70}" srcOrd="6" destOrd="0" presId="urn:microsoft.com/office/officeart/2008/layout/LinedList"/>
    <dgm:cxn modelId="{88893D4E-1C4D-4F6E-8B9A-078A8DC2157A}" type="presParOf" srcId="{6198DBD8-EC7E-4C32-A319-9F703A40ADB7}" destId="{08A0331B-30B0-4E1E-BF81-5C9335CE20C2}" srcOrd="2" destOrd="0" presId="urn:microsoft.com/office/officeart/2008/layout/LinedList"/>
    <dgm:cxn modelId="{1825892F-16F2-4A5C-BC63-9C11BF7E8A95}" type="presParOf" srcId="{6198DBD8-EC7E-4C32-A319-9F703A40ADB7}" destId="{46B5B0C6-17CC-45A2-BE5A-892FC2E158DF}" srcOrd="3" destOrd="0" presId="urn:microsoft.com/office/officeart/2008/layout/LinedList"/>
    <dgm:cxn modelId="{EE9BC48B-6C29-462A-A815-F53505B02EF0}" type="presParOf" srcId="{46B5B0C6-17CC-45A2-BE5A-892FC2E158DF}" destId="{83442F72-D50E-4698-AC40-E38ABA955A64}" srcOrd="0" destOrd="0" presId="urn:microsoft.com/office/officeart/2008/layout/LinedList"/>
    <dgm:cxn modelId="{C77325FF-9A05-454E-9C1A-949B76EB2928}" type="presParOf" srcId="{46B5B0C6-17CC-45A2-BE5A-892FC2E158DF}" destId="{7C5029E0-6533-45A7-B720-0D20239EC5E7}" srcOrd="1" destOrd="0" presId="urn:microsoft.com/office/officeart/2008/layout/LinedList"/>
    <dgm:cxn modelId="{4B4458F1-0C76-4B2B-AA75-F7BD0B360C12}" type="presParOf" srcId="{7C5029E0-6533-45A7-B720-0D20239EC5E7}" destId="{6B04B8BA-36BA-41A7-B54D-844ED06F6365}" srcOrd="0" destOrd="0" presId="urn:microsoft.com/office/officeart/2008/layout/LinedList"/>
    <dgm:cxn modelId="{3EC25D48-4A9E-4AB7-B44E-E6A4A0F48487}" type="presParOf" srcId="{7C5029E0-6533-45A7-B720-0D20239EC5E7}" destId="{EDBD7040-5365-437E-AEB9-E48FBE81A8F4}" srcOrd="1" destOrd="0" presId="urn:microsoft.com/office/officeart/2008/layout/LinedList"/>
    <dgm:cxn modelId="{15E3BDEE-802C-4173-9F9C-7012053EA6DE}" type="presParOf" srcId="{EDBD7040-5365-437E-AEB9-E48FBE81A8F4}" destId="{3752BD9A-4CD6-4EAC-8445-3E51639ADD88}" srcOrd="0" destOrd="0" presId="urn:microsoft.com/office/officeart/2008/layout/LinedList"/>
    <dgm:cxn modelId="{72FE5A83-C832-4045-BC92-4C2C268AB73F}" type="presParOf" srcId="{EDBD7040-5365-437E-AEB9-E48FBE81A8F4}" destId="{219AE3FA-9385-4422-AB89-DE0FA759A165}" srcOrd="1" destOrd="0" presId="urn:microsoft.com/office/officeart/2008/layout/LinedList"/>
    <dgm:cxn modelId="{DD567FC4-374E-4C89-8DF9-12E99DB03C97}" type="presParOf" srcId="{EDBD7040-5365-437E-AEB9-E48FBE81A8F4}" destId="{6C5E0442-E4F9-4776-80D0-FCAC1C94A070}" srcOrd="2" destOrd="0" presId="urn:microsoft.com/office/officeart/2008/layout/LinedList"/>
    <dgm:cxn modelId="{0CE13153-7285-4087-AECF-1E4ACB50DA8C}" type="presParOf" srcId="{7C5029E0-6533-45A7-B720-0D20239EC5E7}" destId="{7737B6DF-5F6C-4E61-B39B-824AD8FA6D2C}" srcOrd="2" destOrd="0" presId="urn:microsoft.com/office/officeart/2008/layout/LinedList"/>
    <dgm:cxn modelId="{41E796CD-138D-4DAF-A240-660DF2FF1ABD}" type="presParOf" srcId="{7C5029E0-6533-45A7-B720-0D20239EC5E7}" destId="{1BEE71D5-5EEC-41E1-9717-EBC3AC8CABD0}" srcOrd="3" destOrd="0" presId="urn:microsoft.com/office/officeart/2008/layout/LinedList"/>
    <dgm:cxn modelId="{F15279C0-0197-4986-AAD9-C1920A22CA07}" type="presParOf" srcId="{7C5029E0-6533-45A7-B720-0D20239EC5E7}" destId="{7C56F8CA-3EE3-4CFA-916C-A34423EDB4FD}" srcOrd="4" destOrd="0" presId="urn:microsoft.com/office/officeart/2008/layout/LinedList"/>
    <dgm:cxn modelId="{5C32BA64-1433-4910-97C7-B7D92B0D89E1}" type="presParOf" srcId="{7C56F8CA-3EE3-4CFA-916C-A34423EDB4FD}" destId="{DAA7E540-8765-41A9-95FD-0853EC5590DE}" srcOrd="0" destOrd="0" presId="urn:microsoft.com/office/officeart/2008/layout/LinedList"/>
    <dgm:cxn modelId="{DAF1EABD-26BF-468B-8257-1E38EA009F22}" type="presParOf" srcId="{7C56F8CA-3EE3-4CFA-916C-A34423EDB4FD}" destId="{4EC839C0-05CD-471E-B8F4-D3E79D952872}" srcOrd="1" destOrd="0" presId="urn:microsoft.com/office/officeart/2008/layout/LinedList"/>
    <dgm:cxn modelId="{B563447D-4CA7-44D5-916F-EC0CD4ED1110}" type="presParOf" srcId="{7C56F8CA-3EE3-4CFA-916C-A34423EDB4FD}" destId="{8038A04E-8117-47FE-9689-F0C51FD5F3C1}" srcOrd="2" destOrd="0" presId="urn:microsoft.com/office/officeart/2008/layout/LinedList"/>
    <dgm:cxn modelId="{D92777F9-26A4-4DF9-A562-A00DCD63DC3B}" type="presParOf" srcId="{7C5029E0-6533-45A7-B720-0D20239EC5E7}" destId="{59C2DA4C-1E3D-4631-9FE4-F4E489BA24B7}" srcOrd="5" destOrd="0" presId="urn:microsoft.com/office/officeart/2008/layout/LinedList"/>
    <dgm:cxn modelId="{527D78B6-B7D1-4CE9-80CF-2F609F236704}" type="presParOf" srcId="{7C5029E0-6533-45A7-B720-0D20239EC5E7}" destId="{3B256DF4-2AFE-4084-885C-976D380F8D96}" srcOrd="6" destOrd="0" presId="urn:microsoft.com/office/officeart/2008/layout/LinedList"/>
    <dgm:cxn modelId="{2BED10C2-5F6A-4EAD-A8E0-BC3D6C82F197}" type="presParOf" srcId="{6198DBD8-EC7E-4C32-A319-9F703A40ADB7}" destId="{2ED354C7-8A24-48F1-9B9F-07C11F06C5A0}" srcOrd="4" destOrd="0" presId="urn:microsoft.com/office/officeart/2008/layout/LinedList"/>
    <dgm:cxn modelId="{407BB80E-17B0-4862-83A4-76F6EBC4565E}" type="presParOf" srcId="{6198DBD8-EC7E-4C32-A319-9F703A40ADB7}" destId="{60BB9A3B-0D1A-460B-B599-581ED8C43229}" srcOrd="5" destOrd="0" presId="urn:microsoft.com/office/officeart/2008/layout/LinedList"/>
    <dgm:cxn modelId="{352AEDEC-22A2-43CD-A84F-EE4BBBDC4F84}" type="presParOf" srcId="{60BB9A3B-0D1A-460B-B599-581ED8C43229}" destId="{254748A9-C91E-4245-8E11-5A4025B77516}" srcOrd="0" destOrd="0" presId="urn:microsoft.com/office/officeart/2008/layout/LinedList"/>
    <dgm:cxn modelId="{B6D5B4F3-11EC-4A97-A5BB-6F6D56312BB0}" type="presParOf" srcId="{60BB9A3B-0D1A-460B-B599-581ED8C43229}" destId="{7EDB1728-4606-4824-9B84-55D3750A62AA}" srcOrd="1" destOrd="0" presId="urn:microsoft.com/office/officeart/2008/layout/LinedList"/>
    <dgm:cxn modelId="{3C09A30E-6D69-4A39-B2BE-E0C065FB8F3C}" type="presParOf" srcId="{7EDB1728-4606-4824-9B84-55D3750A62AA}" destId="{69927CE9-48C9-42DE-A79B-D2D40911B884}" srcOrd="0" destOrd="0" presId="urn:microsoft.com/office/officeart/2008/layout/LinedList"/>
    <dgm:cxn modelId="{1AC247E1-F272-4FC4-B04E-1304C9E492FD}" type="presParOf" srcId="{7EDB1728-4606-4824-9B84-55D3750A62AA}" destId="{25413BC6-67D9-4DDD-BE18-0131111EE9DA}" srcOrd="1" destOrd="0" presId="urn:microsoft.com/office/officeart/2008/layout/LinedList"/>
    <dgm:cxn modelId="{43C80F93-E4EC-4B0A-8EBE-85D74E15180D}" type="presParOf" srcId="{25413BC6-67D9-4DDD-BE18-0131111EE9DA}" destId="{B35C4943-38EA-4583-95F8-0E2673BB530E}" srcOrd="0" destOrd="0" presId="urn:microsoft.com/office/officeart/2008/layout/LinedList"/>
    <dgm:cxn modelId="{161BE361-0C7B-49C1-AA82-DF2FA9E67AA9}" type="presParOf" srcId="{25413BC6-67D9-4DDD-BE18-0131111EE9DA}" destId="{4DFF3C0A-1414-4C02-BB5F-580C9AC68140}" srcOrd="1" destOrd="0" presId="urn:microsoft.com/office/officeart/2008/layout/LinedList"/>
    <dgm:cxn modelId="{D4408AA4-A3B6-47D7-8AA1-015A75B56679}" type="presParOf" srcId="{25413BC6-67D9-4DDD-BE18-0131111EE9DA}" destId="{FEAC4D82-5C1E-444E-A864-68E39F75FF08}" srcOrd="2" destOrd="0" presId="urn:microsoft.com/office/officeart/2008/layout/LinedList"/>
    <dgm:cxn modelId="{3E14B42B-D67F-402D-A4E6-E5DB020BE43C}" type="presParOf" srcId="{7EDB1728-4606-4824-9B84-55D3750A62AA}" destId="{705BE124-C32B-4FF4-9075-E7675132E827}" srcOrd="2" destOrd="0" presId="urn:microsoft.com/office/officeart/2008/layout/LinedList"/>
    <dgm:cxn modelId="{E45A5767-36AC-474D-8B78-678AF630DB71}" type="presParOf" srcId="{7EDB1728-4606-4824-9B84-55D3750A62AA}" destId="{7E2F813E-A347-49A2-82E4-1C8069A411CD}" srcOrd="3" destOrd="0" presId="urn:microsoft.com/office/officeart/2008/layout/LinedList"/>
    <dgm:cxn modelId="{F23FBC63-3F16-4AA1-B2E8-5CA34DDF5165}" type="presParOf" srcId="{7EDB1728-4606-4824-9B84-55D3750A62AA}" destId="{F2B8E2CA-AFC9-4236-8134-4864C3D7B1DD}" srcOrd="4" destOrd="0" presId="urn:microsoft.com/office/officeart/2008/layout/LinedList"/>
    <dgm:cxn modelId="{D0EA1A09-875A-46E2-9F9D-6DA5485E3EC6}" type="presParOf" srcId="{F2B8E2CA-AFC9-4236-8134-4864C3D7B1DD}" destId="{61F61C68-5F77-48A3-95D0-5832C5E060F4}" srcOrd="0" destOrd="0" presId="urn:microsoft.com/office/officeart/2008/layout/LinedList"/>
    <dgm:cxn modelId="{96E2DDC6-20CA-4BFC-9C2C-7E2F9512B256}" type="presParOf" srcId="{F2B8E2CA-AFC9-4236-8134-4864C3D7B1DD}" destId="{960A2CF6-9F1A-43D9-B03D-522A7DC7D06A}" srcOrd="1" destOrd="0" presId="urn:microsoft.com/office/officeart/2008/layout/LinedList"/>
    <dgm:cxn modelId="{C290901B-2AC5-46C2-9906-501570700551}" type="presParOf" srcId="{F2B8E2CA-AFC9-4236-8134-4864C3D7B1DD}" destId="{73A69930-CDB5-4AA1-8D58-1DB7A5B30C00}" srcOrd="2" destOrd="0" presId="urn:microsoft.com/office/officeart/2008/layout/LinedList"/>
    <dgm:cxn modelId="{D756AEFC-02CA-4766-A7D6-BD7B42A58658}" type="presParOf" srcId="{7EDB1728-4606-4824-9B84-55D3750A62AA}" destId="{4F615EBE-AEB2-471C-A07D-E2A426B328B2}" srcOrd="5" destOrd="0" presId="urn:microsoft.com/office/officeart/2008/layout/LinedList"/>
    <dgm:cxn modelId="{649FBB4E-D631-4EA3-A055-EAED06DABF18}" type="presParOf" srcId="{7EDB1728-4606-4824-9B84-55D3750A62AA}" destId="{0EE8AC3E-DFF4-4855-90F5-F9067FBA2106}" srcOrd="6" destOrd="0" presId="urn:microsoft.com/office/officeart/2008/layout/LinedList"/>
    <dgm:cxn modelId="{AB4A31C0-7CA5-4522-AC4E-8DE4C0CA21A8}" type="presParOf" srcId="{6198DBD8-EC7E-4C32-A319-9F703A40ADB7}" destId="{BAA69259-E550-47A1-A4B0-C917FF7F3289}" srcOrd="6" destOrd="0" presId="urn:microsoft.com/office/officeart/2008/layout/LinedList"/>
    <dgm:cxn modelId="{09E810E7-421E-4C52-AA1E-8114E167D37F}" type="presParOf" srcId="{6198DBD8-EC7E-4C32-A319-9F703A40ADB7}" destId="{9E76B58F-9317-4012-AB5F-6FD1C7F8C11A}" srcOrd="7" destOrd="0" presId="urn:microsoft.com/office/officeart/2008/layout/LinedList"/>
    <dgm:cxn modelId="{106A53F9-921A-4284-865E-4C5EBA69DB73}" type="presParOf" srcId="{9E76B58F-9317-4012-AB5F-6FD1C7F8C11A}" destId="{C2F3E3EA-42D2-4BB6-AAD9-88F474598BC2}" srcOrd="0" destOrd="0" presId="urn:microsoft.com/office/officeart/2008/layout/LinedList"/>
    <dgm:cxn modelId="{9D09F452-DC3C-4721-8520-7A952F32BE0D}" type="presParOf" srcId="{9E76B58F-9317-4012-AB5F-6FD1C7F8C11A}" destId="{029C410A-E427-4711-82F0-1FF7A80E80D8}" srcOrd="1" destOrd="0" presId="urn:microsoft.com/office/officeart/2008/layout/LinedList"/>
    <dgm:cxn modelId="{4C653A90-2131-4FBB-8E4A-77E07ACA8ACD}" type="presParOf" srcId="{029C410A-E427-4711-82F0-1FF7A80E80D8}" destId="{2C8B6B74-B8F4-4837-9FFD-387BB6D91DD0}" srcOrd="0" destOrd="0" presId="urn:microsoft.com/office/officeart/2008/layout/LinedList"/>
    <dgm:cxn modelId="{6995E30F-72D9-4266-8388-A479FE0405FA}" type="presParOf" srcId="{029C410A-E427-4711-82F0-1FF7A80E80D8}" destId="{41515AE1-94F3-4B50-93ED-3450AF24F1F3}" srcOrd="1" destOrd="0" presId="urn:microsoft.com/office/officeart/2008/layout/LinedList"/>
    <dgm:cxn modelId="{26F6709E-C940-428A-BF9C-4A266464F071}" type="presParOf" srcId="{41515AE1-94F3-4B50-93ED-3450AF24F1F3}" destId="{384E65BE-DB5D-43A4-95F2-931534A5CB2E}" srcOrd="0" destOrd="0" presId="urn:microsoft.com/office/officeart/2008/layout/LinedList"/>
    <dgm:cxn modelId="{B777CB5A-103B-4548-B9F7-C9919463EB96}" type="presParOf" srcId="{41515AE1-94F3-4B50-93ED-3450AF24F1F3}" destId="{B92634BA-EBE1-4F22-A2C4-42F02952D49F}" srcOrd="1" destOrd="0" presId="urn:microsoft.com/office/officeart/2008/layout/LinedList"/>
    <dgm:cxn modelId="{DFFFF4D4-3735-4107-AE6E-FCB777E98974}" type="presParOf" srcId="{41515AE1-94F3-4B50-93ED-3450AF24F1F3}" destId="{C1656F4E-7E77-46D4-A9FB-4939369C7A47}" srcOrd="2" destOrd="0" presId="urn:microsoft.com/office/officeart/2008/layout/LinedList"/>
    <dgm:cxn modelId="{8B694F1F-443E-40ED-A784-0B46026DAD98}" type="presParOf" srcId="{029C410A-E427-4711-82F0-1FF7A80E80D8}" destId="{C7B24247-71C5-40CC-9391-7EA365350D33}" srcOrd="2" destOrd="0" presId="urn:microsoft.com/office/officeart/2008/layout/LinedList"/>
    <dgm:cxn modelId="{AC0B0D01-FF3D-4BF3-BD11-1EF374F73145}" type="presParOf" srcId="{029C410A-E427-4711-82F0-1FF7A80E80D8}" destId="{8D1A4572-3138-41FE-B35E-E51805ACC963}" srcOrd="3" destOrd="0" presId="urn:microsoft.com/office/officeart/2008/layout/LinedList"/>
    <dgm:cxn modelId="{FDA4DDDC-6B1C-4D19-9183-C0A1D0772E94}" type="presParOf" srcId="{029C410A-E427-4711-82F0-1FF7A80E80D8}" destId="{1E5AA429-E349-4F27-BF1F-C09F08134CC9}" srcOrd="4" destOrd="0" presId="urn:microsoft.com/office/officeart/2008/layout/LinedList"/>
    <dgm:cxn modelId="{541F11F5-A905-4AA4-A0AE-CDAD5400C324}" type="presParOf" srcId="{1E5AA429-E349-4F27-BF1F-C09F08134CC9}" destId="{5C5FF67E-6A25-4104-8C92-6CC26505063C}" srcOrd="0" destOrd="0" presId="urn:microsoft.com/office/officeart/2008/layout/LinedList"/>
    <dgm:cxn modelId="{26315E94-0587-487A-A916-B0613ADAF8BC}" type="presParOf" srcId="{1E5AA429-E349-4F27-BF1F-C09F08134CC9}" destId="{1BC64972-E9E5-4AE5-B3DB-3B3A1EB25DF8}" srcOrd="1" destOrd="0" presId="urn:microsoft.com/office/officeart/2008/layout/LinedList"/>
    <dgm:cxn modelId="{90EB036E-6F02-4253-BE2D-D56178ED5DDC}" type="presParOf" srcId="{1E5AA429-E349-4F27-BF1F-C09F08134CC9}" destId="{49A01975-167C-4EC2-8262-6B1917E95002}" srcOrd="2" destOrd="0" presId="urn:microsoft.com/office/officeart/2008/layout/LinedList"/>
    <dgm:cxn modelId="{9E7788AA-B2FD-4E2F-BA77-BB6155DF2CB0}" type="presParOf" srcId="{029C410A-E427-4711-82F0-1FF7A80E80D8}" destId="{9F1EE629-AB4D-4AC1-9C48-39874E747698}" srcOrd="5" destOrd="0" presId="urn:microsoft.com/office/officeart/2008/layout/LinedList"/>
    <dgm:cxn modelId="{6C58A520-9016-4538-906B-7F6C3D3BCFCA}" type="presParOf" srcId="{029C410A-E427-4711-82F0-1FF7A80E80D8}" destId="{F57EBE2C-D30A-4177-81E2-A2CFDA9D41B3}"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24F63E-139E-45E5-AAF7-BE3C18D9557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7EC7A9E-8207-49E2-8693-F6E7F192D245}">
      <dgm:prSet/>
      <dgm:spPr/>
      <dgm:t>
        <a:bodyPr/>
        <a:lstStyle/>
        <a:p>
          <a:pPr>
            <a:defRPr b="1"/>
          </a:pPr>
          <a:r>
            <a:rPr lang="en-US" dirty="0"/>
            <a:t>An easy-to-use platform that helps cash flow.</a:t>
          </a:r>
        </a:p>
      </dgm:t>
    </dgm:pt>
    <dgm:pt modelId="{EF55EB31-CAD3-4815-8349-63B09D9D1CAF}" type="parTrans" cxnId="{9DC651FE-3D5F-4F1D-A827-326B0329EF45}">
      <dgm:prSet/>
      <dgm:spPr/>
      <dgm:t>
        <a:bodyPr/>
        <a:lstStyle/>
        <a:p>
          <a:endParaRPr lang="en-US"/>
        </a:p>
      </dgm:t>
    </dgm:pt>
    <dgm:pt modelId="{7149F3A3-BC38-457C-B7FE-91822CACDF63}" type="sibTrans" cxnId="{9DC651FE-3D5F-4F1D-A827-326B0329EF45}">
      <dgm:prSet/>
      <dgm:spPr/>
      <dgm:t>
        <a:bodyPr/>
        <a:lstStyle/>
        <a:p>
          <a:endParaRPr lang="en-US"/>
        </a:p>
      </dgm:t>
    </dgm:pt>
    <dgm:pt modelId="{EB836571-D5D3-4E01-A777-3F72FD1A3868}">
      <dgm:prSet/>
      <dgm:spPr/>
      <dgm:t>
        <a:bodyPr/>
        <a:lstStyle/>
        <a:p>
          <a:r>
            <a:rPr lang="en-US" i="0" dirty="0"/>
            <a:t>Chris has more than 5 cards in his B2Bpay digital wallet, which he has used to make business payments to over 30 suppliers. Chris likes that he can easily manage and make card payments which in turn helps manage cash flow to grow his business.  </a:t>
          </a:r>
        </a:p>
      </dgm:t>
    </dgm:pt>
    <dgm:pt modelId="{97E69EB7-DC80-45C6-ACB2-4B8B9E9AECE5}" type="parTrans" cxnId="{5C64524F-A973-40F1-8579-62ECE8012F55}">
      <dgm:prSet/>
      <dgm:spPr/>
      <dgm:t>
        <a:bodyPr/>
        <a:lstStyle/>
        <a:p>
          <a:endParaRPr lang="en-US"/>
        </a:p>
      </dgm:t>
    </dgm:pt>
    <dgm:pt modelId="{C83B0DAD-F01C-4E86-9588-301193F1AE1B}" type="sibTrans" cxnId="{5C64524F-A973-40F1-8579-62ECE8012F55}">
      <dgm:prSet/>
      <dgm:spPr/>
      <dgm:t>
        <a:bodyPr/>
        <a:lstStyle/>
        <a:p>
          <a:endParaRPr lang="en-US"/>
        </a:p>
      </dgm:t>
    </dgm:pt>
    <dgm:pt modelId="{2F0D0B2A-AB08-44E9-917C-978D0FF6C560}">
      <dgm:prSet/>
      <dgm:spPr/>
      <dgm:t>
        <a:bodyPr/>
        <a:lstStyle/>
        <a:p>
          <a:pPr>
            <a:defRPr b="1"/>
          </a:pPr>
          <a:r>
            <a:rPr lang="en-US" dirty="0"/>
            <a:t>A streamlined process, saving time.</a:t>
          </a:r>
        </a:p>
      </dgm:t>
    </dgm:pt>
    <dgm:pt modelId="{B979AFB8-F961-4D38-8E42-F15015644DFF}" type="parTrans" cxnId="{A960B218-F09A-4BA1-B1D2-8E0C83819B62}">
      <dgm:prSet/>
      <dgm:spPr/>
      <dgm:t>
        <a:bodyPr/>
        <a:lstStyle/>
        <a:p>
          <a:endParaRPr lang="en-US"/>
        </a:p>
      </dgm:t>
    </dgm:pt>
    <dgm:pt modelId="{6526C954-B593-4DD0-8AB6-1D17CF42B5F0}" type="sibTrans" cxnId="{A960B218-F09A-4BA1-B1D2-8E0C83819B62}">
      <dgm:prSet/>
      <dgm:spPr/>
      <dgm:t>
        <a:bodyPr/>
        <a:lstStyle/>
        <a:p>
          <a:endParaRPr lang="en-US"/>
        </a:p>
      </dgm:t>
    </dgm:pt>
    <dgm:pt modelId="{68751901-505C-48B3-A8A1-FF92F57D1490}">
      <dgm:prSet/>
      <dgm:spPr/>
      <dgm:t>
        <a:bodyPr/>
        <a:lstStyle/>
        <a:p>
          <a:r>
            <a:rPr lang="en-US" i="0" dirty="0"/>
            <a:t>Chris uses Xero as his accounting software and finds the integration provides time saving efficiencies. All of his bills entered in Xero are displayed on the one screen to simply click and pay, and it automates the </a:t>
          </a:r>
          <a:r>
            <a:rPr lang="en-US" i="0" dirty="0" err="1"/>
            <a:t>reconcilitaiton</a:t>
          </a:r>
          <a:r>
            <a:rPr lang="en-US" i="0" dirty="0"/>
            <a:t> process. </a:t>
          </a:r>
        </a:p>
      </dgm:t>
    </dgm:pt>
    <dgm:pt modelId="{53362D81-6AA4-4938-A8E2-72BFC3AC3C38}" type="parTrans" cxnId="{4DB21FF9-2ED4-47B0-8E34-EF55A9364351}">
      <dgm:prSet/>
      <dgm:spPr/>
      <dgm:t>
        <a:bodyPr/>
        <a:lstStyle/>
        <a:p>
          <a:endParaRPr lang="en-US"/>
        </a:p>
      </dgm:t>
    </dgm:pt>
    <dgm:pt modelId="{C2C10501-18B4-4BA2-AE8F-F0A75636E1F9}" type="sibTrans" cxnId="{4DB21FF9-2ED4-47B0-8E34-EF55A9364351}">
      <dgm:prSet/>
      <dgm:spPr/>
      <dgm:t>
        <a:bodyPr/>
        <a:lstStyle/>
        <a:p>
          <a:endParaRPr lang="en-US"/>
        </a:p>
      </dgm:t>
    </dgm:pt>
    <dgm:pt modelId="{8F8BA80C-C2FE-45BA-A450-1BD6BEE60128}">
      <dgm:prSet/>
      <dgm:spPr/>
      <dgm:t>
        <a:bodyPr/>
        <a:lstStyle/>
        <a:p>
          <a:pPr>
            <a:defRPr b="1"/>
          </a:pPr>
          <a:r>
            <a:rPr lang="en-US" dirty="0"/>
            <a:t>Rewards are put back into the business. </a:t>
          </a:r>
        </a:p>
      </dgm:t>
    </dgm:pt>
    <dgm:pt modelId="{B4E4B528-B752-4E18-B236-F11BA26E3708}" type="parTrans" cxnId="{4C0E53D5-5BC6-4D61-83A5-C48865AFBEF1}">
      <dgm:prSet/>
      <dgm:spPr/>
      <dgm:t>
        <a:bodyPr/>
        <a:lstStyle/>
        <a:p>
          <a:endParaRPr lang="en-US"/>
        </a:p>
      </dgm:t>
    </dgm:pt>
    <dgm:pt modelId="{9D0ED99D-5280-41CE-8A8D-111A88DCB942}" type="sibTrans" cxnId="{4C0E53D5-5BC6-4D61-83A5-C48865AFBEF1}">
      <dgm:prSet/>
      <dgm:spPr/>
      <dgm:t>
        <a:bodyPr/>
        <a:lstStyle/>
        <a:p>
          <a:endParaRPr lang="en-US"/>
        </a:p>
      </dgm:t>
    </dgm:pt>
    <dgm:pt modelId="{E56A0A18-7A13-4949-BAAE-5943D9E6F04D}">
      <dgm:prSet/>
      <dgm:spPr/>
      <dgm:t>
        <a:bodyPr/>
        <a:lstStyle/>
        <a:p>
          <a:r>
            <a:rPr lang="en-US" dirty="0"/>
            <a:t>In addition to the business efficiencies B2Bpay provides, the reward points Collinson’s accumulates are put straight back into growing their business. </a:t>
          </a:r>
        </a:p>
      </dgm:t>
    </dgm:pt>
    <dgm:pt modelId="{ACC51432-E4B1-4A9B-AF81-3D38F28EEE87}" type="parTrans" cxnId="{4FFF5DA3-8826-4B5C-BCAE-81F9F10D33DC}">
      <dgm:prSet/>
      <dgm:spPr/>
      <dgm:t>
        <a:bodyPr/>
        <a:lstStyle/>
        <a:p>
          <a:endParaRPr lang="en-US"/>
        </a:p>
      </dgm:t>
    </dgm:pt>
    <dgm:pt modelId="{9DE0B527-E7A0-4A4F-86B4-1B1500AE1DAF}" type="sibTrans" cxnId="{4FFF5DA3-8826-4B5C-BCAE-81F9F10D33DC}">
      <dgm:prSet/>
      <dgm:spPr/>
      <dgm:t>
        <a:bodyPr/>
        <a:lstStyle/>
        <a:p>
          <a:endParaRPr lang="en-US"/>
        </a:p>
      </dgm:t>
    </dgm:pt>
    <dgm:pt modelId="{7A45E90A-1795-4333-8059-C6AB34812F5B}">
      <dgm:prSet/>
      <dgm:spPr/>
      <dgm:t>
        <a:bodyPr/>
        <a:lstStyle/>
        <a:p>
          <a:r>
            <a:rPr lang="en-US" i="1" dirty="0"/>
            <a:t>‘Paying bills through internet banking is a long, tedious process but B2Bpay is fast and easy to use. I can pay our suppliers in a few clicks, and this is fed back into Xero.’ </a:t>
          </a:r>
        </a:p>
      </dgm:t>
    </dgm:pt>
    <dgm:pt modelId="{845C5023-37DD-42DC-A579-86CF79A610A7}" type="parTrans" cxnId="{FC5D854D-74AF-46A7-B22C-96BADAF081FA}">
      <dgm:prSet/>
      <dgm:spPr/>
      <dgm:t>
        <a:bodyPr/>
        <a:lstStyle/>
        <a:p>
          <a:endParaRPr lang="en-AU"/>
        </a:p>
      </dgm:t>
    </dgm:pt>
    <dgm:pt modelId="{F8600A45-0940-49E8-A94F-083A266AA497}" type="sibTrans" cxnId="{FC5D854D-74AF-46A7-B22C-96BADAF081FA}">
      <dgm:prSet/>
      <dgm:spPr/>
      <dgm:t>
        <a:bodyPr/>
        <a:lstStyle/>
        <a:p>
          <a:endParaRPr lang="en-AU"/>
        </a:p>
      </dgm:t>
    </dgm:pt>
    <dgm:pt modelId="{916CF3A2-5D9F-46F8-924A-0818011FC695}">
      <dgm:prSet custT="1"/>
      <dgm:spPr/>
      <dgm:t>
        <a:bodyPr/>
        <a:lstStyle/>
        <a:p>
          <a:pPr marL="0" lvl="0" indent="0" algn="l" defTabSz="622300">
            <a:lnSpc>
              <a:spcPct val="90000"/>
            </a:lnSpc>
            <a:spcBef>
              <a:spcPct val="0"/>
            </a:spcBef>
            <a:spcAft>
              <a:spcPct val="35000"/>
            </a:spcAft>
            <a:buNone/>
          </a:pPr>
          <a:r>
            <a:rPr lang="en-US" sz="1400" i="1" kern="1200" dirty="0">
              <a:solidFill>
                <a:prstClr val="black">
                  <a:hueOff val="0"/>
                  <a:satOff val="0"/>
                  <a:lumOff val="0"/>
                  <a:alphaOff val="0"/>
                </a:prstClr>
              </a:solidFill>
              <a:latin typeface="Franklin Gothic Book" panose="020F0502020204030204"/>
              <a:ea typeface="+mn-ea"/>
              <a:cs typeface="+mn-cs"/>
            </a:rPr>
            <a:t>‘It’s </a:t>
          </a:r>
          <a:r>
            <a:rPr lang="en-AU" sz="1400" i="1" kern="1200" dirty="0">
              <a:solidFill>
                <a:prstClr val="black">
                  <a:hueOff val="0"/>
                  <a:satOff val="0"/>
                  <a:lumOff val="0"/>
                  <a:alphaOff val="0"/>
                </a:prstClr>
              </a:solidFill>
              <a:latin typeface="Franklin Gothic Book" panose="020F0502020204030204"/>
              <a:ea typeface="+mn-ea"/>
              <a:cs typeface="+mn-cs"/>
            </a:rPr>
            <a:t>the directors previously traveling two or three times per year to Germany, China and the Netherlands to explore innovations in food manufacturing, machinery and packaging. Having a grasp on the latest technology enabled Collinson’s to help Australian food manufacturers and restaurants navigate the mass disruptions of 2020.’</a:t>
          </a:r>
          <a:br>
            <a:rPr lang="en-AU" sz="1400" i="1" kern="1200" dirty="0">
              <a:solidFill>
                <a:prstClr val="black">
                  <a:hueOff val="0"/>
                  <a:satOff val="0"/>
                  <a:lumOff val="0"/>
                  <a:alphaOff val="0"/>
                </a:prstClr>
              </a:solidFill>
              <a:latin typeface="Franklin Gothic Book" panose="020F0502020204030204"/>
              <a:ea typeface="+mn-ea"/>
              <a:cs typeface="+mn-cs"/>
            </a:rPr>
          </a:br>
          <a:endParaRPr lang="en-US" sz="1400" i="1" kern="1200" dirty="0">
            <a:solidFill>
              <a:prstClr val="black">
                <a:hueOff val="0"/>
                <a:satOff val="0"/>
                <a:lumOff val="0"/>
                <a:alphaOff val="0"/>
              </a:prstClr>
            </a:solidFill>
            <a:latin typeface="Franklin Gothic Book" panose="020F0502020204030204"/>
            <a:ea typeface="+mn-ea"/>
            <a:cs typeface="+mn-cs"/>
          </a:endParaRPr>
        </a:p>
      </dgm:t>
    </dgm:pt>
    <dgm:pt modelId="{140F031A-4D53-4B33-922D-D38527275635}" type="parTrans" cxnId="{23B278EA-2E17-4683-AF2A-C7F5EB0EC9C6}">
      <dgm:prSet/>
      <dgm:spPr/>
      <dgm:t>
        <a:bodyPr/>
        <a:lstStyle/>
        <a:p>
          <a:endParaRPr lang="en-AU"/>
        </a:p>
      </dgm:t>
    </dgm:pt>
    <dgm:pt modelId="{D2F14A12-3595-4AFD-BFAB-9D7785242651}" type="sibTrans" cxnId="{23B278EA-2E17-4683-AF2A-C7F5EB0EC9C6}">
      <dgm:prSet/>
      <dgm:spPr/>
      <dgm:t>
        <a:bodyPr/>
        <a:lstStyle/>
        <a:p>
          <a:endParaRPr lang="en-AU"/>
        </a:p>
      </dgm:t>
    </dgm:pt>
    <dgm:pt modelId="{4A1DDE2A-DEFA-4955-BCA7-2619338E8CC6}">
      <dgm:prSet/>
      <dgm:spPr/>
      <dgm:t>
        <a:bodyPr/>
        <a:lstStyle/>
        <a:p>
          <a:r>
            <a:rPr lang="en-US" i="1" dirty="0"/>
            <a:t>‘There is no stuffing around with entering card details. I can view the bills I need to pay and simply select and pay with the card I want, which helps with cash flow.’.</a:t>
          </a:r>
        </a:p>
      </dgm:t>
    </dgm:pt>
    <dgm:pt modelId="{943E4BDF-E559-47C2-AD70-55F9BA1887AF}" type="parTrans" cxnId="{6957C271-764E-4054-AEAA-4E02B8AED5C4}">
      <dgm:prSet/>
      <dgm:spPr/>
      <dgm:t>
        <a:bodyPr/>
        <a:lstStyle/>
        <a:p>
          <a:endParaRPr lang="en-AU"/>
        </a:p>
      </dgm:t>
    </dgm:pt>
    <dgm:pt modelId="{74259B2E-732B-4953-BEC4-E98062F86873}" type="sibTrans" cxnId="{6957C271-764E-4054-AEAA-4E02B8AED5C4}">
      <dgm:prSet/>
      <dgm:spPr/>
      <dgm:t>
        <a:bodyPr/>
        <a:lstStyle/>
        <a:p>
          <a:endParaRPr lang="en-AU"/>
        </a:p>
      </dgm:t>
    </dgm:pt>
    <dgm:pt modelId="{6198DBD8-EC7E-4C32-A319-9F703A40ADB7}" type="pres">
      <dgm:prSet presAssocID="{ED24F63E-139E-45E5-AAF7-BE3C18D9557F}" presName="vert0" presStyleCnt="0">
        <dgm:presLayoutVars>
          <dgm:dir/>
          <dgm:animOne val="branch"/>
          <dgm:animLvl val="lvl"/>
        </dgm:presLayoutVars>
      </dgm:prSet>
      <dgm:spPr/>
    </dgm:pt>
    <dgm:pt modelId="{D032912F-FFDB-4E7A-AC9F-FE10EE3F7070}" type="pres">
      <dgm:prSet presAssocID="{57EC7A9E-8207-49E2-8693-F6E7F192D245}" presName="thickLine" presStyleLbl="alignNode1" presStyleIdx="0" presStyleCnt="3"/>
      <dgm:spPr/>
    </dgm:pt>
    <dgm:pt modelId="{4A72FBE1-D944-496B-BDAC-4FB76B34EBAB}" type="pres">
      <dgm:prSet presAssocID="{57EC7A9E-8207-49E2-8693-F6E7F192D245}" presName="horz1" presStyleCnt="0"/>
      <dgm:spPr/>
    </dgm:pt>
    <dgm:pt modelId="{53E763CC-262A-4BED-9014-D411A3BF86D6}" type="pres">
      <dgm:prSet presAssocID="{57EC7A9E-8207-49E2-8693-F6E7F192D245}" presName="tx1" presStyleLbl="revTx" presStyleIdx="0" presStyleCnt="9"/>
      <dgm:spPr/>
    </dgm:pt>
    <dgm:pt modelId="{6F5228B5-4824-452F-BEFC-A0F2751F7A8F}" type="pres">
      <dgm:prSet presAssocID="{57EC7A9E-8207-49E2-8693-F6E7F192D245}" presName="vert1" presStyleCnt="0"/>
      <dgm:spPr/>
    </dgm:pt>
    <dgm:pt modelId="{F90758FB-1097-401F-AF6B-23D681A49D57}" type="pres">
      <dgm:prSet presAssocID="{EB836571-D5D3-4E01-A777-3F72FD1A3868}" presName="vertSpace2a" presStyleCnt="0"/>
      <dgm:spPr/>
    </dgm:pt>
    <dgm:pt modelId="{FA25F5DF-0AAD-4F62-A5E6-7E6C93EE20E2}" type="pres">
      <dgm:prSet presAssocID="{EB836571-D5D3-4E01-A777-3F72FD1A3868}" presName="horz2" presStyleCnt="0"/>
      <dgm:spPr/>
    </dgm:pt>
    <dgm:pt modelId="{E8557F15-6403-413D-98A0-6AFEC295C38C}" type="pres">
      <dgm:prSet presAssocID="{EB836571-D5D3-4E01-A777-3F72FD1A3868}" presName="horzSpace2" presStyleCnt="0"/>
      <dgm:spPr/>
    </dgm:pt>
    <dgm:pt modelId="{AF5ECA51-DB58-4208-A5C0-57A70E4039DD}" type="pres">
      <dgm:prSet presAssocID="{EB836571-D5D3-4E01-A777-3F72FD1A3868}" presName="tx2" presStyleLbl="revTx" presStyleIdx="1" presStyleCnt="9"/>
      <dgm:spPr/>
    </dgm:pt>
    <dgm:pt modelId="{615259DC-79C7-43F8-B5B6-1501DE93D537}" type="pres">
      <dgm:prSet presAssocID="{EB836571-D5D3-4E01-A777-3F72FD1A3868}" presName="vert2" presStyleCnt="0"/>
      <dgm:spPr/>
    </dgm:pt>
    <dgm:pt modelId="{25A704FD-28F6-4E86-8A90-B93844B52EDC}" type="pres">
      <dgm:prSet presAssocID="{EB836571-D5D3-4E01-A777-3F72FD1A3868}" presName="thinLine2b" presStyleLbl="callout" presStyleIdx="0" presStyleCnt="6"/>
      <dgm:spPr/>
    </dgm:pt>
    <dgm:pt modelId="{FB4204DD-DF3E-44F1-ADBD-12B0A830FB1D}" type="pres">
      <dgm:prSet presAssocID="{EB836571-D5D3-4E01-A777-3F72FD1A3868}" presName="vertSpace2b" presStyleCnt="0"/>
      <dgm:spPr/>
    </dgm:pt>
    <dgm:pt modelId="{D608769A-F018-43CB-9B19-7D8AC9BC2CF5}" type="pres">
      <dgm:prSet presAssocID="{4A1DDE2A-DEFA-4955-BCA7-2619338E8CC6}" presName="horz2" presStyleCnt="0"/>
      <dgm:spPr/>
    </dgm:pt>
    <dgm:pt modelId="{18E4BD8A-AD8C-4FE3-9635-BA695F61BD7A}" type="pres">
      <dgm:prSet presAssocID="{4A1DDE2A-DEFA-4955-BCA7-2619338E8CC6}" presName="horzSpace2" presStyleCnt="0"/>
      <dgm:spPr/>
    </dgm:pt>
    <dgm:pt modelId="{C493E679-1664-4D3C-A399-0C1A49AF27C2}" type="pres">
      <dgm:prSet presAssocID="{4A1DDE2A-DEFA-4955-BCA7-2619338E8CC6}" presName="tx2" presStyleLbl="revTx" presStyleIdx="2" presStyleCnt="9"/>
      <dgm:spPr/>
    </dgm:pt>
    <dgm:pt modelId="{FF5E61AE-863D-4DCD-B8FC-2F3596ADAEB2}" type="pres">
      <dgm:prSet presAssocID="{4A1DDE2A-DEFA-4955-BCA7-2619338E8CC6}" presName="vert2" presStyleCnt="0"/>
      <dgm:spPr/>
    </dgm:pt>
    <dgm:pt modelId="{04A2BFE3-ED77-48DD-8AB6-A115C7247897}" type="pres">
      <dgm:prSet presAssocID="{4A1DDE2A-DEFA-4955-BCA7-2619338E8CC6}" presName="thinLine2b" presStyleLbl="callout" presStyleIdx="1" presStyleCnt="6"/>
      <dgm:spPr/>
    </dgm:pt>
    <dgm:pt modelId="{2F3C0D4A-22B3-455B-B401-82C4169ADF70}" type="pres">
      <dgm:prSet presAssocID="{4A1DDE2A-DEFA-4955-BCA7-2619338E8CC6}" presName="vertSpace2b" presStyleCnt="0"/>
      <dgm:spPr/>
    </dgm:pt>
    <dgm:pt modelId="{08A0331B-30B0-4E1E-BF81-5C9335CE20C2}" type="pres">
      <dgm:prSet presAssocID="{2F0D0B2A-AB08-44E9-917C-978D0FF6C560}" presName="thickLine" presStyleLbl="alignNode1" presStyleIdx="1" presStyleCnt="3"/>
      <dgm:spPr/>
    </dgm:pt>
    <dgm:pt modelId="{46B5B0C6-17CC-45A2-BE5A-892FC2E158DF}" type="pres">
      <dgm:prSet presAssocID="{2F0D0B2A-AB08-44E9-917C-978D0FF6C560}" presName="horz1" presStyleCnt="0"/>
      <dgm:spPr/>
    </dgm:pt>
    <dgm:pt modelId="{83442F72-D50E-4698-AC40-E38ABA955A64}" type="pres">
      <dgm:prSet presAssocID="{2F0D0B2A-AB08-44E9-917C-978D0FF6C560}" presName="tx1" presStyleLbl="revTx" presStyleIdx="3" presStyleCnt="9"/>
      <dgm:spPr/>
    </dgm:pt>
    <dgm:pt modelId="{7C5029E0-6533-45A7-B720-0D20239EC5E7}" type="pres">
      <dgm:prSet presAssocID="{2F0D0B2A-AB08-44E9-917C-978D0FF6C560}" presName="vert1" presStyleCnt="0"/>
      <dgm:spPr/>
    </dgm:pt>
    <dgm:pt modelId="{6B04B8BA-36BA-41A7-B54D-844ED06F6365}" type="pres">
      <dgm:prSet presAssocID="{68751901-505C-48B3-A8A1-FF92F57D1490}" presName="vertSpace2a" presStyleCnt="0"/>
      <dgm:spPr/>
    </dgm:pt>
    <dgm:pt modelId="{EDBD7040-5365-437E-AEB9-E48FBE81A8F4}" type="pres">
      <dgm:prSet presAssocID="{68751901-505C-48B3-A8A1-FF92F57D1490}" presName="horz2" presStyleCnt="0"/>
      <dgm:spPr/>
    </dgm:pt>
    <dgm:pt modelId="{3752BD9A-4CD6-4EAC-8445-3E51639ADD88}" type="pres">
      <dgm:prSet presAssocID="{68751901-505C-48B3-A8A1-FF92F57D1490}" presName="horzSpace2" presStyleCnt="0"/>
      <dgm:spPr/>
    </dgm:pt>
    <dgm:pt modelId="{219AE3FA-9385-4422-AB89-DE0FA759A165}" type="pres">
      <dgm:prSet presAssocID="{68751901-505C-48B3-A8A1-FF92F57D1490}" presName="tx2" presStyleLbl="revTx" presStyleIdx="4" presStyleCnt="9"/>
      <dgm:spPr/>
    </dgm:pt>
    <dgm:pt modelId="{6C5E0442-E4F9-4776-80D0-FCAC1C94A070}" type="pres">
      <dgm:prSet presAssocID="{68751901-505C-48B3-A8A1-FF92F57D1490}" presName="vert2" presStyleCnt="0"/>
      <dgm:spPr/>
    </dgm:pt>
    <dgm:pt modelId="{7737B6DF-5F6C-4E61-B39B-824AD8FA6D2C}" type="pres">
      <dgm:prSet presAssocID="{68751901-505C-48B3-A8A1-FF92F57D1490}" presName="thinLine2b" presStyleLbl="callout" presStyleIdx="2" presStyleCnt="6"/>
      <dgm:spPr/>
    </dgm:pt>
    <dgm:pt modelId="{1BEE71D5-5EEC-41E1-9717-EBC3AC8CABD0}" type="pres">
      <dgm:prSet presAssocID="{68751901-505C-48B3-A8A1-FF92F57D1490}" presName="vertSpace2b" presStyleCnt="0"/>
      <dgm:spPr/>
    </dgm:pt>
    <dgm:pt modelId="{7C56F8CA-3EE3-4CFA-916C-A34423EDB4FD}" type="pres">
      <dgm:prSet presAssocID="{7A45E90A-1795-4333-8059-C6AB34812F5B}" presName="horz2" presStyleCnt="0"/>
      <dgm:spPr/>
    </dgm:pt>
    <dgm:pt modelId="{DAA7E540-8765-41A9-95FD-0853EC5590DE}" type="pres">
      <dgm:prSet presAssocID="{7A45E90A-1795-4333-8059-C6AB34812F5B}" presName="horzSpace2" presStyleCnt="0"/>
      <dgm:spPr/>
    </dgm:pt>
    <dgm:pt modelId="{4EC839C0-05CD-471E-B8F4-D3E79D952872}" type="pres">
      <dgm:prSet presAssocID="{7A45E90A-1795-4333-8059-C6AB34812F5B}" presName="tx2" presStyleLbl="revTx" presStyleIdx="5" presStyleCnt="9"/>
      <dgm:spPr/>
    </dgm:pt>
    <dgm:pt modelId="{8038A04E-8117-47FE-9689-F0C51FD5F3C1}" type="pres">
      <dgm:prSet presAssocID="{7A45E90A-1795-4333-8059-C6AB34812F5B}" presName="vert2" presStyleCnt="0"/>
      <dgm:spPr/>
    </dgm:pt>
    <dgm:pt modelId="{59C2DA4C-1E3D-4631-9FE4-F4E489BA24B7}" type="pres">
      <dgm:prSet presAssocID="{7A45E90A-1795-4333-8059-C6AB34812F5B}" presName="thinLine2b" presStyleLbl="callout" presStyleIdx="3" presStyleCnt="6"/>
      <dgm:spPr/>
    </dgm:pt>
    <dgm:pt modelId="{3B256DF4-2AFE-4084-885C-976D380F8D96}" type="pres">
      <dgm:prSet presAssocID="{7A45E90A-1795-4333-8059-C6AB34812F5B}" presName="vertSpace2b" presStyleCnt="0"/>
      <dgm:spPr/>
    </dgm:pt>
    <dgm:pt modelId="{2ED354C7-8A24-48F1-9B9F-07C11F06C5A0}" type="pres">
      <dgm:prSet presAssocID="{8F8BA80C-C2FE-45BA-A450-1BD6BEE60128}" presName="thickLine" presStyleLbl="alignNode1" presStyleIdx="2" presStyleCnt="3"/>
      <dgm:spPr/>
    </dgm:pt>
    <dgm:pt modelId="{60BB9A3B-0D1A-460B-B599-581ED8C43229}" type="pres">
      <dgm:prSet presAssocID="{8F8BA80C-C2FE-45BA-A450-1BD6BEE60128}" presName="horz1" presStyleCnt="0"/>
      <dgm:spPr/>
    </dgm:pt>
    <dgm:pt modelId="{254748A9-C91E-4245-8E11-5A4025B77516}" type="pres">
      <dgm:prSet presAssocID="{8F8BA80C-C2FE-45BA-A450-1BD6BEE60128}" presName="tx1" presStyleLbl="revTx" presStyleIdx="6" presStyleCnt="9"/>
      <dgm:spPr/>
    </dgm:pt>
    <dgm:pt modelId="{7EDB1728-4606-4824-9B84-55D3750A62AA}" type="pres">
      <dgm:prSet presAssocID="{8F8BA80C-C2FE-45BA-A450-1BD6BEE60128}" presName="vert1" presStyleCnt="0"/>
      <dgm:spPr/>
    </dgm:pt>
    <dgm:pt modelId="{69927CE9-48C9-42DE-A79B-D2D40911B884}" type="pres">
      <dgm:prSet presAssocID="{E56A0A18-7A13-4949-BAAE-5943D9E6F04D}" presName="vertSpace2a" presStyleCnt="0"/>
      <dgm:spPr/>
    </dgm:pt>
    <dgm:pt modelId="{25413BC6-67D9-4DDD-BE18-0131111EE9DA}" type="pres">
      <dgm:prSet presAssocID="{E56A0A18-7A13-4949-BAAE-5943D9E6F04D}" presName="horz2" presStyleCnt="0"/>
      <dgm:spPr/>
    </dgm:pt>
    <dgm:pt modelId="{B35C4943-38EA-4583-95F8-0E2673BB530E}" type="pres">
      <dgm:prSet presAssocID="{E56A0A18-7A13-4949-BAAE-5943D9E6F04D}" presName="horzSpace2" presStyleCnt="0"/>
      <dgm:spPr/>
    </dgm:pt>
    <dgm:pt modelId="{4DFF3C0A-1414-4C02-BB5F-580C9AC68140}" type="pres">
      <dgm:prSet presAssocID="{E56A0A18-7A13-4949-BAAE-5943D9E6F04D}" presName="tx2" presStyleLbl="revTx" presStyleIdx="7" presStyleCnt="9"/>
      <dgm:spPr/>
    </dgm:pt>
    <dgm:pt modelId="{FEAC4D82-5C1E-444E-A864-68E39F75FF08}" type="pres">
      <dgm:prSet presAssocID="{E56A0A18-7A13-4949-BAAE-5943D9E6F04D}" presName="vert2" presStyleCnt="0"/>
      <dgm:spPr/>
    </dgm:pt>
    <dgm:pt modelId="{705BE124-C32B-4FF4-9075-E7675132E827}" type="pres">
      <dgm:prSet presAssocID="{E56A0A18-7A13-4949-BAAE-5943D9E6F04D}" presName="thinLine2b" presStyleLbl="callout" presStyleIdx="4" presStyleCnt="6"/>
      <dgm:spPr/>
    </dgm:pt>
    <dgm:pt modelId="{7E2F813E-A347-49A2-82E4-1C8069A411CD}" type="pres">
      <dgm:prSet presAssocID="{E56A0A18-7A13-4949-BAAE-5943D9E6F04D}" presName="vertSpace2b" presStyleCnt="0"/>
      <dgm:spPr/>
    </dgm:pt>
    <dgm:pt modelId="{F2B8E2CA-AFC9-4236-8134-4864C3D7B1DD}" type="pres">
      <dgm:prSet presAssocID="{916CF3A2-5D9F-46F8-924A-0818011FC695}" presName="horz2" presStyleCnt="0"/>
      <dgm:spPr/>
    </dgm:pt>
    <dgm:pt modelId="{61F61C68-5F77-48A3-95D0-5832C5E060F4}" type="pres">
      <dgm:prSet presAssocID="{916CF3A2-5D9F-46F8-924A-0818011FC695}" presName="horzSpace2" presStyleCnt="0"/>
      <dgm:spPr/>
    </dgm:pt>
    <dgm:pt modelId="{960A2CF6-9F1A-43D9-B03D-522A7DC7D06A}" type="pres">
      <dgm:prSet presAssocID="{916CF3A2-5D9F-46F8-924A-0818011FC695}" presName="tx2" presStyleLbl="revTx" presStyleIdx="8" presStyleCnt="9"/>
      <dgm:spPr/>
    </dgm:pt>
    <dgm:pt modelId="{73A69930-CDB5-4AA1-8D58-1DB7A5B30C00}" type="pres">
      <dgm:prSet presAssocID="{916CF3A2-5D9F-46F8-924A-0818011FC695}" presName="vert2" presStyleCnt="0"/>
      <dgm:spPr/>
    </dgm:pt>
    <dgm:pt modelId="{4F615EBE-AEB2-471C-A07D-E2A426B328B2}" type="pres">
      <dgm:prSet presAssocID="{916CF3A2-5D9F-46F8-924A-0818011FC695}" presName="thinLine2b" presStyleLbl="callout" presStyleIdx="5" presStyleCnt="6"/>
      <dgm:spPr/>
    </dgm:pt>
    <dgm:pt modelId="{0EE8AC3E-DFF4-4855-90F5-F9067FBA2106}" type="pres">
      <dgm:prSet presAssocID="{916CF3A2-5D9F-46F8-924A-0818011FC695}" presName="vertSpace2b" presStyleCnt="0"/>
      <dgm:spPr/>
    </dgm:pt>
  </dgm:ptLst>
  <dgm:cxnLst>
    <dgm:cxn modelId="{A960B218-F09A-4BA1-B1D2-8E0C83819B62}" srcId="{ED24F63E-139E-45E5-AAF7-BE3C18D9557F}" destId="{2F0D0B2A-AB08-44E9-917C-978D0FF6C560}" srcOrd="1" destOrd="0" parTransId="{B979AFB8-F961-4D38-8E42-F15015644DFF}" sibTransId="{6526C954-B593-4DD0-8AB6-1D17CF42B5F0}"/>
    <dgm:cxn modelId="{FC5D854D-74AF-46A7-B22C-96BADAF081FA}" srcId="{2F0D0B2A-AB08-44E9-917C-978D0FF6C560}" destId="{7A45E90A-1795-4333-8059-C6AB34812F5B}" srcOrd="1" destOrd="0" parTransId="{845C5023-37DD-42DC-A579-86CF79A610A7}" sibTransId="{F8600A45-0940-49E8-A94F-083A266AA497}"/>
    <dgm:cxn modelId="{5C64524F-A973-40F1-8579-62ECE8012F55}" srcId="{57EC7A9E-8207-49E2-8693-F6E7F192D245}" destId="{EB836571-D5D3-4E01-A777-3F72FD1A3868}" srcOrd="0" destOrd="0" parTransId="{97E69EB7-DC80-45C6-ACB2-4B8B9E9AECE5}" sibTransId="{C83B0DAD-F01C-4E86-9588-301193F1AE1B}"/>
    <dgm:cxn modelId="{6957C271-764E-4054-AEAA-4E02B8AED5C4}" srcId="{57EC7A9E-8207-49E2-8693-F6E7F192D245}" destId="{4A1DDE2A-DEFA-4955-BCA7-2619338E8CC6}" srcOrd="1" destOrd="0" parTransId="{943E4BDF-E559-47C2-AD70-55F9BA1887AF}" sibTransId="{74259B2E-732B-4953-BEC4-E98062F86873}"/>
    <dgm:cxn modelId="{05E7F972-A657-467A-BD9B-1F4A741C50C2}" type="presOf" srcId="{2F0D0B2A-AB08-44E9-917C-978D0FF6C560}" destId="{83442F72-D50E-4698-AC40-E38ABA955A64}" srcOrd="0" destOrd="0" presId="urn:microsoft.com/office/officeart/2008/layout/LinedList"/>
    <dgm:cxn modelId="{F96FB17D-8B1C-44D6-911F-3C386F1BA6E6}" type="presOf" srcId="{E56A0A18-7A13-4949-BAAE-5943D9E6F04D}" destId="{4DFF3C0A-1414-4C02-BB5F-580C9AC68140}" srcOrd="0" destOrd="0" presId="urn:microsoft.com/office/officeart/2008/layout/LinedList"/>
    <dgm:cxn modelId="{2F3F5286-8631-44E5-83AE-4CDF86BDF10A}" type="presOf" srcId="{4A1DDE2A-DEFA-4955-BCA7-2619338E8CC6}" destId="{C493E679-1664-4D3C-A399-0C1A49AF27C2}" srcOrd="0" destOrd="0" presId="urn:microsoft.com/office/officeart/2008/layout/LinedList"/>
    <dgm:cxn modelId="{74150F96-329F-42E3-B5B6-E2567ECE4088}" type="presOf" srcId="{68751901-505C-48B3-A8A1-FF92F57D1490}" destId="{219AE3FA-9385-4422-AB89-DE0FA759A165}" srcOrd="0" destOrd="0" presId="urn:microsoft.com/office/officeart/2008/layout/LinedList"/>
    <dgm:cxn modelId="{4FFF5DA3-8826-4B5C-BCAE-81F9F10D33DC}" srcId="{8F8BA80C-C2FE-45BA-A450-1BD6BEE60128}" destId="{E56A0A18-7A13-4949-BAAE-5943D9E6F04D}" srcOrd="0" destOrd="0" parTransId="{ACC51432-E4B1-4A9B-AF81-3D38F28EEE87}" sibTransId="{9DE0B527-E7A0-4A4F-86B4-1B1500AE1DAF}"/>
    <dgm:cxn modelId="{F9C0B1AD-F115-42CF-A196-A1AA4EB134E7}" type="presOf" srcId="{ED24F63E-139E-45E5-AAF7-BE3C18D9557F}" destId="{6198DBD8-EC7E-4C32-A319-9F703A40ADB7}" srcOrd="0" destOrd="0" presId="urn:microsoft.com/office/officeart/2008/layout/LinedList"/>
    <dgm:cxn modelId="{EBB1D6BB-DFBF-42CC-8D97-69699DE623AA}" type="presOf" srcId="{57EC7A9E-8207-49E2-8693-F6E7F192D245}" destId="{53E763CC-262A-4BED-9014-D411A3BF86D6}" srcOrd="0" destOrd="0" presId="urn:microsoft.com/office/officeart/2008/layout/LinedList"/>
    <dgm:cxn modelId="{4C0E53D5-5BC6-4D61-83A5-C48865AFBEF1}" srcId="{ED24F63E-139E-45E5-AAF7-BE3C18D9557F}" destId="{8F8BA80C-C2FE-45BA-A450-1BD6BEE60128}" srcOrd="2" destOrd="0" parTransId="{B4E4B528-B752-4E18-B236-F11BA26E3708}" sibTransId="{9D0ED99D-5280-41CE-8A8D-111A88DCB942}"/>
    <dgm:cxn modelId="{9A68CFD9-1405-4C1C-AE3F-8019B850182C}" type="presOf" srcId="{EB836571-D5D3-4E01-A777-3F72FD1A3868}" destId="{AF5ECA51-DB58-4208-A5C0-57A70E4039DD}" srcOrd="0" destOrd="0" presId="urn:microsoft.com/office/officeart/2008/layout/LinedList"/>
    <dgm:cxn modelId="{538CA3DD-40B5-4B01-BF46-D2EF8CA6C2E3}" type="presOf" srcId="{8F8BA80C-C2FE-45BA-A450-1BD6BEE60128}" destId="{254748A9-C91E-4245-8E11-5A4025B77516}" srcOrd="0" destOrd="0" presId="urn:microsoft.com/office/officeart/2008/layout/LinedList"/>
    <dgm:cxn modelId="{DEA497E3-ED3A-4108-AC15-58AB995C25C4}" type="presOf" srcId="{916CF3A2-5D9F-46F8-924A-0818011FC695}" destId="{960A2CF6-9F1A-43D9-B03D-522A7DC7D06A}" srcOrd="0" destOrd="0" presId="urn:microsoft.com/office/officeart/2008/layout/LinedList"/>
    <dgm:cxn modelId="{23B278EA-2E17-4683-AF2A-C7F5EB0EC9C6}" srcId="{8F8BA80C-C2FE-45BA-A450-1BD6BEE60128}" destId="{916CF3A2-5D9F-46F8-924A-0818011FC695}" srcOrd="1" destOrd="0" parTransId="{140F031A-4D53-4B33-922D-D38527275635}" sibTransId="{D2F14A12-3595-4AFD-BFAB-9D7785242651}"/>
    <dgm:cxn modelId="{104E6FF3-48B0-42B9-B630-6E3E5DE94717}" type="presOf" srcId="{7A45E90A-1795-4333-8059-C6AB34812F5B}" destId="{4EC839C0-05CD-471E-B8F4-D3E79D952872}" srcOrd="0" destOrd="0" presId="urn:microsoft.com/office/officeart/2008/layout/LinedList"/>
    <dgm:cxn modelId="{4DB21FF9-2ED4-47B0-8E34-EF55A9364351}" srcId="{2F0D0B2A-AB08-44E9-917C-978D0FF6C560}" destId="{68751901-505C-48B3-A8A1-FF92F57D1490}" srcOrd="0" destOrd="0" parTransId="{53362D81-6AA4-4938-A8E2-72BFC3AC3C38}" sibTransId="{C2C10501-18B4-4BA2-AE8F-F0A75636E1F9}"/>
    <dgm:cxn modelId="{9DC651FE-3D5F-4F1D-A827-326B0329EF45}" srcId="{ED24F63E-139E-45E5-AAF7-BE3C18D9557F}" destId="{57EC7A9E-8207-49E2-8693-F6E7F192D245}" srcOrd="0" destOrd="0" parTransId="{EF55EB31-CAD3-4815-8349-63B09D9D1CAF}" sibTransId="{7149F3A3-BC38-457C-B7FE-91822CACDF63}"/>
    <dgm:cxn modelId="{5CA54516-B724-4D1A-830A-9C48B9D0059A}" type="presParOf" srcId="{6198DBD8-EC7E-4C32-A319-9F703A40ADB7}" destId="{D032912F-FFDB-4E7A-AC9F-FE10EE3F7070}" srcOrd="0" destOrd="0" presId="urn:microsoft.com/office/officeart/2008/layout/LinedList"/>
    <dgm:cxn modelId="{C31E7BC3-15AE-4094-8AAA-04202E8BDA2D}" type="presParOf" srcId="{6198DBD8-EC7E-4C32-A319-9F703A40ADB7}" destId="{4A72FBE1-D944-496B-BDAC-4FB76B34EBAB}" srcOrd="1" destOrd="0" presId="urn:microsoft.com/office/officeart/2008/layout/LinedList"/>
    <dgm:cxn modelId="{06BA4D89-B33F-4060-9D98-EBA17C8AD9F0}" type="presParOf" srcId="{4A72FBE1-D944-496B-BDAC-4FB76B34EBAB}" destId="{53E763CC-262A-4BED-9014-D411A3BF86D6}" srcOrd="0" destOrd="0" presId="urn:microsoft.com/office/officeart/2008/layout/LinedList"/>
    <dgm:cxn modelId="{252370C7-87C1-4740-AF61-2F7D05291F2C}" type="presParOf" srcId="{4A72FBE1-D944-496B-BDAC-4FB76B34EBAB}" destId="{6F5228B5-4824-452F-BEFC-A0F2751F7A8F}" srcOrd="1" destOrd="0" presId="urn:microsoft.com/office/officeart/2008/layout/LinedList"/>
    <dgm:cxn modelId="{712B334D-2AF7-4810-AC01-57D3BC7E6C48}" type="presParOf" srcId="{6F5228B5-4824-452F-BEFC-A0F2751F7A8F}" destId="{F90758FB-1097-401F-AF6B-23D681A49D57}" srcOrd="0" destOrd="0" presId="urn:microsoft.com/office/officeart/2008/layout/LinedList"/>
    <dgm:cxn modelId="{235B113E-0F91-414A-AC32-7564FC382052}" type="presParOf" srcId="{6F5228B5-4824-452F-BEFC-A0F2751F7A8F}" destId="{FA25F5DF-0AAD-4F62-A5E6-7E6C93EE20E2}" srcOrd="1" destOrd="0" presId="urn:microsoft.com/office/officeart/2008/layout/LinedList"/>
    <dgm:cxn modelId="{BC6B2295-FB85-4E82-9F57-C76C16DC41AF}" type="presParOf" srcId="{FA25F5DF-0AAD-4F62-A5E6-7E6C93EE20E2}" destId="{E8557F15-6403-413D-98A0-6AFEC295C38C}" srcOrd="0" destOrd="0" presId="urn:microsoft.com/office/officeart/2008/layout/LinedList"/>
    <dgm:cxn modelId="{2AD1B22B-4D17-4A5D-BAFE-CC46A21D4C79}" type="presParOf" srcId="{FA25F5DF-0AAD-4F62-A5E6-7E6C93EE20E2}" destId="{AF5ECA51-DB58-4208-A5C0-57A70E4039DD}" srcOrd="1" destOrd="0" presId="urn:microsoft.com/office/officeart/2008/layout/LinedList"/>
    <dgm:cxn modelId="{4EFA0F77-CCD2-456C-85D6-F7AEBB0F76AF}" type="presParOf" srcId="{FA25F5DF-0AAD-4F62-A5E6-7E6C93EE20E2}" destId="{615259DC-79C7-43F8-B5B6-1501DE93D537}" srcOrd="2" destOrd="0" presId="urn:microsoft.com/office/officeart/2008/layout/LinedList"/>
    <dgm:cxn modelId="{368C984F-84AF-44B6-A6DA-DF979DF8EFBE}" type="presParOf" srcId="{6F5228B5-4824-452F-BEFC-A0F2751F7A8F}" destId="{25A704FD-28F6-4E86-8A90-B93844B52EDC}" srcOrd="2" destOrd="0" presId="urn:microsoft.com/office/officeart/2008/layout/LinedList"/>
    <dgm:cxn modelId="{29C66D65-EAD5-45C7-9F2B-A271EDFD0195}" type="presParOf" srcId="{6F5228B5-4824-452F-BEFC-A0F2751F7A8F}" destId="{FB4204DD-DF3E-44F1-ADBD-12B0A830FB1D}" srcOrd="3" destOrd="0" presId="urn:microsoft.com/office/officeart/2008/layout/LinedList"/>
    <dgm:cxn modelId="{54FCEFE3-4D22-423C-B5A9-235D7917A590}" type="presParOf" srcId="{6F5228B5-4824-452F-BEFC-A0F2751F7A8F}" destId="{D608769A-F018-43CB-9B19-7D8AC9BC2CF5}" srcOrd="4" destOrd="0" presId="urn:microsoft.com/office/officeart/2008/layout/LinedList"/>
    <dgm:cxn modelId="{272B2D8A-5156-4060-AAE9-6DFF4546B2E5}" type="presParOf" srcId="{D608769A-F018-43CB-9B19-7D8AC9BC2CF5}" destId="{18E4BD8A-AD8C-4FE3-9635-BA695F61BD7A}" srcOrd="0" destOrd="0" presId="urn:microsoft.com/office/officeart/2008/layout/LinedList"/>
    <dgm:cxn modelId="{F0A04B76-98CA-4693-B462-AEC6BE0F4D4B}" type="presParOf" srcId="{D608769A-F018-43CB-9B19-7D8AC9BC2CF5}" destId="{C493E679-1664-4D3C-A399-0C1A49AF27C2}" srcOrd="1" destOrd="0" presId="urn:microsoft.com/office/officeart/2008/layout/LinedList"/>
    <dgm:cxn modelId="{BFAAAFD5-7E3A-4F1D-99B6-B8DFCFE461A8}" type="presParOf" srcId="{D608769A-F018-43CB-9B19-7D8AC9BC2CF5}" destId="{FF5E61AE-863D-4DCD-B8FC-2F3596ADAEB2}" srcOrd="2" destOrd="0" presId="urn:microsoft.com/office/officeart/2008/layout/LinedList"/>
    <dgm:cxn modelId="{9B56D87A-6E03-4714-97EA-8F08F80B1615}" type="presParOf" srcId="{6F5228B5-4824-452F-BEFC-A0F2751F7A8F}" destId="{04A2BFE3-ED77-48DD-8AB6-A115C7247897}" srcOrd="5" destOrd="0" presId="urn:microsoft.com/office/officeart/2008/layout/LinedList"/>
    <dgm:cxn modelId="{D617FD27-25BD-4BD4-8BA5-29F36EBAE6CA}" type="presParOf" srcId="{6F5228B5-4824-452F-BEFC-A0F2751F7A8F}" destId="{2F3C0D4A-22B3-455B-B401-82C4169ADF70}" srcOrd="6" destOrd="0" presId="urn:microsoft.com/office/officeart/2008/layout/LinedList"/>
    <dgm:cxn modelId="{88893D4E-1C4D-4F6E-8B9A-078A8DC2157A}" type="presParOf" srcId="{6198DBD8-EC7E-4C32-A319-9F703A40ADB7}" destId="{08A0331B-30B0-4E1E-BF81-5C9335CE20C2}" srcOrd="2" destOrd="0" presId="urn:microsoft.com/office/officeart/2008/layout/LinedList"/>
    <dgm:cxn modelId="{1825892F-16F2-4A5C-BC63-9C11BF7E8A95}" type="presParOf" srcId="{6198DBD8-EC7E-4C32-A319-9F703A40ADB7}" destId="{46B5B0C6-17CC-45A2-BE5A-892FC2E158DF}" srcOrd="3" destOrd="0" presId="urn:microsoft.com/office/officeart/2008/layout/LinedList"/>
    <dgm:cxn modelId="{EE9BC48B-6C29-462A-A815-F53505B02EF0}" type="presParOf" srcId="{46B5B0C6-17CC-45A2-BE5A-892FC2E158DF}" destId="{83442F72-D50E-4698-AC40-E38ABA955A64}" srcOrd="0" destOrd="0" presId="urn:microsoft.com/office/officeart/2008/layout/LinedList"/>
    <dgm:cxn modelId="{C77325FF-9A05-454E-9C1A-949B76EB2928}" type="presParOf" srcId="{46B5B0C6-17CC-45A2-BE5A-892FC2E158DF}" destId="{7C5029E0-6533-45A7-B720-0D20239EC5E7}" srcOrd="1" destOrd="0" presId="urn:microsoft.com/office/officeart/2008/layout/LinedList"/>
    <dgm:cxn modelId="{4B4458F1-0C76-4B2B-AA75-F7BD0B360C12}" type="presParOf" srcId="{7C5029E0-6533-45A7-B720-0D20239EC5E7}" destId="{6B04B8BA-36BA-41A7-B54D-844ED06F6365}" srcOrd="0" destOrd="0" presId="urn:microsoft.com/office/officeart/2008/layout/LinedList"/>
    <dgm:cxn modelId="{3EC25D48-4A9E-4AB7-B44E-E6A4A0F48487}" type="presParOf" srcId="{7C5029E0-6533-45A7-B720-0D20239EC5E7}" destId="{EDBD7040-5365-437E-AEB9-E48FBE81A8F4}" srcOrd="1" destOrd="0" presId="urn:microsoft.com/office/officeart/2008/layout/LinedList"/>
    <dgm:cxn modelId="{15E3BDEE-802C-4173-9F9C-7012053EA6DE}" type="presParOf" srcId="{EDBD7040-5365-437E-AEB9-E48FBE81A8F4}" destId="{3752BD9A-4CD6-4EAC-8445-3E51639ADD88}" srcOrd="0" destOrd="0" presId="urn:microsoft.com/office/officeart/2008/layout/LinedList"/>
    <dgm:cxn modelId="{72FE5A83-C832-4045-BC92-4C2C268AB73F}" type="presParOf" srcId="{EDBD7040-5365-437E-AEB9-E48FBE81A8F4}" destId="{219AE3FA-9385-4422-AB89-DE0FA759A165}" srcOrd="1" destOrd="0" presId="urn:microsoft.com/office/officeart/2008/layout/LinedList"/>
    <dgm:cxn modelId="{DD567FC4-374E-4C89-8DF9-12E99DB03C97}" type="presParOf" srcId="{EDBD7040-5365-437E-AEB9-E48FBE81A8F4}" destId="{6C5E0442-E4F9-4776-80D0-FCAC1C94A070}" srcOrd="2" destOrd="0" presId="urn:microsoft.com/office/officeart/2008/layout/LinedList"/>
    <dgm:cxn modelId="{0CE13153-7285-4087-AECF-1E4ACB50DA8C}" type="presParOf" srcId="{7C5029E0-6533-45A7-B720-0D20239EC5E7}" destId="{7737B6DF-5F6C-4E61-B39B-824AD8FA6D2C}" srcOrd="2" destOrd="0" presId="urn:microsoft.com/office/officeart/2008/layout/LinedList"/>
    <dgm:cxn modelId="{41E796CD-138D-4DAF-A240-660DF2FF1ABD}" type="presParOf" srcId="{7C5029E0-6533-45A7-B720-0D20239EC5E7}" destId="{1BEE71D5-5EEC-41E1-9717-EBC3AC8CABD0}" srcOrd="3" destOrd="0" presId="urn:microsoft.com/office/officeart/2008/layout/LinedList"/>
    <dgm:cxn modelId="{F15279C0-0197-4986-AAD9-C1920A22CA07}" type="presParOf" srcId="{7C5029E0-6533-45A7-B720-0D20239EC5E7}" destId="{7C56F8CA-3EE3-4CFA-916C-A34423EDB4FD}" srcOrd="4" destOrd="0" presId="urn:microsoft.com/office/officeart/2008/layout/LinedList"/>
    <dgm:cxn modelId="{5C32BA64-1433-4910-97C7-B7D92B0D89E1}" type="presParOf" srcId="{7C56F8CA-3EE3-4CFA-916C-A34423EDB4FD}" destId="{DAA7E540-8765-41A9-95FD-0853EC5590DE}" srcOrd="0" destOrd="0" presId="urn:microsoft.com/office/officeart/2008/layout/LinedList"/>
    <dgm:cxn modelId="{DAF1EABD-26BF-468B-8257-1E38EA009F22}" type="presParOf" srcId="{7C56F8CA-3EE3-4CFA-916C-A34423EDB4FD}" destId="{4EC839C0-05CD-471E-B8F4-D3E79D952872}" srcOrd="1" destOrd="0" presId="urn:microsoft.com/office/officeart/2008/layout/LinedList"/>
    <dgm:cxn modelId="{B563447D-4CA7-44D5-916F-EC0CD4ED1110}" type="presParOf" srcId="{7C56F8CA-3EE3-4CFA-916C-A34423EDB4FD}" destId="{8038A04E-8117-47FE-9689-F0C51FD5F3C1}" srcOrd="2" destOrd="0" presId="urn:microsoft.com/office/officeart/2008/layout/LinedList"/>
    <dgm:cxn modelId="{D92777F9-26A4-4DF9-A562-A00DCD63DC3B}" type="presParOf" srcId="{7C5029E0-6533-45A7-B720-0D20239EC5E7}" destId="{59C2DA4C-1E3D-4631-9FE4-F4E489BA24B7}" srcOrd="5" destOrd="0" presId="urn:microsoft.com/office/officeart/2008/layout/LinedList"/>
    <dgm:cxn modelId="{527D78B6-B7D1-4CE9-80CF-2F609F236704}" type="presParOf" srcId="{7C5029E0-6533-45A7-B720-0D20239EC5E7}" destId="{3B256DF4-2AFE-4084-885C-976D380F8D96}" srcOrd="6" destOrd="0" presId="urn:microsoft.com/office/officeart/2008/layout/LinedList"/>
    <dgm:cxn modelId="{2BED10C2-5F6A-4EAD-A8E0-BC3D6C82F197}" type="presParOf" srcId="{6198DBD8-EC7E-4C32-A319-9F703A40ADB7}" destId="{2ED354C7-8A24-48F1-9B9F-07C11F06C5A0}" srcOrd="4" destOrd="0" presId="urn:microsoft.com/office/officeart/2008/layout/LinedList"/>
    <dgm:cxn modelId="{407BB80E-17B0-4862-83A4-76F6EBC4565E}" type="presParOf" srcId="{6198DBD8-EC7E-4C32-A319-9F703A40ADB7}" destId="{60BB9A3B-0D1A-460B-B599-581ED8C43229}" srcOrd="5" destOrd="0" presId="urn:microsoft.com/office/officeart/2008/layout/LinedList"/>
    <dgm:cxn modelId="{352AEDEC-22A2-43CD-A84F-EE4BBBDC4F84}" type="presParOf" srcId="{60BB9A3B-0D1A-460B-B599-581ED8C43229}" destId="{254748A9-C91E-4245-8E11-5A4025B77516}" srcOrd="0" destOrd="0" presId="urn:microsoft.com/office/officeart/2008/layout/LinedList"/>
    <dgm:cxn modelId="{B6D5B4F3-11EC-4A97-A5BB-6F6D56312BB0}" type="presParOf" srcId="{60BB9A3B-0D1A-460B-B599-581ED8C43229}" destId="{7EDB1728-4606-4824-9B84-55D3750A62AA}" srcOrd="1" destOrd="0" presId="urn:microsoft.com/office/officeart/2008/layout/LinedList"/>
    <dgm:cxn modelId="{3C09A30E-6D69-4A39-B2BE-E0C065FB8F3C}" type="presParOf" srcId="{7EDB1728-4606-4824-9B84-55D3750A62AA}" destId="{69927CE9-48C9-42DE-A79B-D2D40911B884}" srcOrd="0" destOrd="0" presId="urn:microsoft.com/office/officeart/2008/layout/LinedList"/>
    <dgm:cxn modelId="{1AC247E1-F272-4FC4-B04E-1304C9E492FD}" type="presParOf" srcId="{7EDB1728-4606-4824-9B84-55D3750A62AA}" destId="{25413BC6-67D9-4DDD-BE18-0131111EE9DA}" srcOrd="1" destOrd="0" presId="urn:microsoft.com/office/officeart/2008/layout/LinedList"/>
    <dgm:cxn modelId="{43C80F93-E4EC-4B0A-8EBE-85D74E15180D}" type="presParOf" srcId="{25413BC6-67D9-4DDD-BE18-0131111EE9DA}" destId="{B35C4943-38EA-4583-95F8-0E2673BB530E}" srcOrd="0" destOrd="0" presId="urn:microsoft.com/office/officeart/2008/layout/LinedList"/>
    <dgm:cxn modelId="{161BE361-0C7B-49C1-AA82-DF2FA9E67AA9}" type="presParOf" srcId="{25413BC6-67D9-4DDD-BE18-0131111EE9DA}" destId="{4DFF3C0A-1414-4C02-BB5F-580C9AC68140}" srcOrd="1" destOrd="0" presId="urn:microsoft.com/office/officeart/2008/layout/LinedList"/>
    <dgm:cxn modelId="{D4408AA4-A3B6-47D7-8AA1-015A75B56679}" type="presParOf" srcId="{25413BC6-67D9-4DDD-BE18-0131111EE9DA}" destId="{FEAC4D82-5C1E-444E-A864-68E39F75FF08}" srcOrd="2" destOrd="0" presId="urn:microsoft.com/office/officeart/2008/layout/LinedList"/>
    <dgm:cxn modelId="{3E14B42B-D67F-402D-A4E6-E5DB020BE43C}" type="presParOf" srcId="{7EDB1728-4606-4824-9B84-55D3750A62AA}" destId="{705BE124-C32B-4FF4-9075-E7675132E827}" srcOrd="2" destOrd="0" presId="urn:microsoft.com/office/officeart/2008/layout/LinedList"/>
    <dgm:cxn modelId="{E45A5767-36AC-474D-8B78-678AF630DB71}" type="presParOf" srcId="{7EDB1728-4606-4824-9B84-55D3750A62AA}" destId="{7E2F813E-A347-49A2-82E4-1C8069A411CD}" srcOrd="3" destOrd="0" presId="urn:microsoft.com/office/officeart/2008/layout/LinedList"/>
    <dgm:cxn modelId="{F23FBC63-3F16-4AA1-B2E8-5CA34DDF5165}" type="presParOf" srcId="{7EDB1728-4606-4824-9B84-55D3750A62AA}" destId="{F2B8E2CA-AFC9-4236-8134-4864C3D7B1DD}" srcOrd="4" destOrd="0" presId="urn:microsoft.com/office/officeart/2008/layout/LinedList"/>
    <dgm:cxn modelId="{D0EA1A09-875A-46E2-9F9D-6DA5485E3EC6}" type="presParOf" srcId="{F2B8E2CA-AFC9-4236-8134-4864C3D7B1DD}" destId="{61F61C68-5F77-48A3-95D0-5832C5E060F4}" srcOrd="0" destOrd="0" presId="urn:microsoft.com/office/officeart/2008/layout/LinedList"/>
    <dgm:cxn modelId="{96E2DDC6-20CA-4BFC-9C2C-7E2F9512B256}" type="presParOf" srcId="{F2B8E2CA-AFC9-4236-8134-4864C3D7B1DD}" destId="{960A2CF6-9F1A-43D9-B03D-522A7DC7D06A}" srcOrd="1" destOrd="0" presId="urn:microsoft.com/office/officeart/2008/layout/LinedList"/>
    <dgm:cxn modelId="{C290901B-2AC5-46C2-9906-501570700551}" type="presParOf" srcId="{F2B8E2CA-AFC9-4236-8134-4864C3D7B1DD}" destId="{73A69930-CDB5-4AA1-8D58-1DB7A5B30C00}" srcOrd="2" destOrd="0" presId="urn:microsoft.com/office/officeart/2008/layout/LinedList"/>
    <dgm:cxn modelId="{D756AEFC-02CA-4766-A7D6-BD7B42A58658}" type="presParOf" srcId="{7EDB1728-4606-4824-9B84-55D3750A62AA}" destId="{4F615EBE-AEB2-471C-A07D-E2A426B328B2}" srcOrd="5" destOrd="0" presId="urn:microsoft.com/office/officeart/2008/layout/LinedList"/>
    <dgm:cxn modelId="{649FBB4E-D631-4EA3-A055-EAED06DABF18}" type="presParOf" srcId="{7EDB1728-4606-4824-9B84-55D3750A62AA}" destId="{0EE8AC3E-DFF4-4855-90F5-F9067FBA2106}"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FD69AF-E78A-48BB-9E12-62789690A125}" type="doc">
      <dgm:prSet loTypeId="urn:microsoft.com/office/officeart/2017/3/layout/HorizontalLabelsTimeline" loCatId="process" qsTypeId="urn:microsoft.com/office/officeart/2005/8/quickstyle/simple1" qsCatId="simple" csTypeId="urn:microsoft.com/office/officeart/2005/8/colors/colorful1" csCatId="colorful" phldr="1"/>
      <dgm:spPr/>
      <dgm:t>
        <a:bodyPr/>
        <a:lstStyle/>
        <a:p>
          <a:endParaRPr lang="en-US"/>
        </a:p>
      </dgm:t>
    </dgm:pt>
    <dgm:pt modelId="{9385594C-B2DD-476F-86AD-AD2ADF72DE4B}">
      <dgm:prSet/>
      <dgm:spPr/>
      <dgm:t>
        <a:bodyPr/>
        <a:lstStyle/>
        <a:p>
          <a:pPr>
            <a:defRPr b="1"/>
          </a:pPr>
          <a:r>
            <a:rPr lang="en-US" dirty="0"/>
            <a:t>Can pay all suppliers with credit card, helping with cash flow.</a:t>
          </a:r>
        </a:p>
      </dgm:t>
    </dgm:pt>
    <dgm:pt modelId="{EFC57F13-4DE4-4342-93CD-29F89F47B802}" type="parTrans" cxnId="{E917EB08-7008-4BEC-85D7-19E281CE4757}">
      <dgm:prSet/>
      <dgm:spPr/>
      <dgm:t>
        <a:bodyPr/>
        <a:lstStyle/>
        <a:p>
          <a:endParaRPr lang="en-US"/>
        </a:p>
      </dgm:t>
    </dgm:pt>
    <dgm:pt modelId="{69C8D867-4EC3-47AD-BA57-C0124EC7FB31}" type="sibTrans" cxnId="{E917EB08-7008-4BEC-85D7-19E281CE4757}">
      <dgm:prSet/>
      <dgm:spPr/>
      <dgm:t>
        <a:bodyPr/>
        <a:lstStyle/>
        <a:p>
          <a:endParaRPr lang="en-US"/>
        </a:p>
      </dgm:t>
    </dgm:pt>
    <dgm:pt modelId="{B53B2979-A172-4046-AD10-65FFAEBB1F68}">
      <dgm:prSet/>
      <dgm:spPr/>
      <dgm:t>
        <a:bodyPr/>
        <a:lstStyle/>
        <a:p>
          <a:r>
            <a:rPr lang="en-US" dirty="0"/>
            <a:t>By using B2Bpay to pay his suppliers, Bob loves that he doesn’t have to worry about whether they accept card payments or not. </a:t>
          </a:r>
        </a:p>
      </dgm:t>
    </dgm:pt>
    <dgm:pt modelId="{FDF60E1F-2A68-4C89-9915-9A1C9FD87E44}" type="parTrans" cxnId="{A2EB11F1-543A-4719-8757-94E0D6FF8B2C}">
      <dgm:prSet/>
      <dgm:spPr/>
      <dgm:t>
        <a:bodyPr/>
        <a:lstStyle/>
        <a:p>
          <a:endParaRPr lang="en-US"/>
        </a:p>
      </dgm:t>
    </dgm:pt>
    <dgm:pt modelId="{08FB02D5-3AC6-4A5A-8705-BA96E1787F38}" type="sibTrans" cxnId="{A2EB11F1-543A-4719-8757-94E0D6FF8B2C}">
      <dgm:prSet/>
      <dgm:spPr/>
      <dgm:t>
        <a:bodyPr/>
        <a:lstStyle/>
        <a:p>
          <a:endParaRPr lang="en-US"/>
        </a:p>
      </dgm:t>
    </dgm:pt>
    <dgm:pt modelId="{6F003496-3D85-485A-B98D-FE19BAFD2BA5}">
      <dgm:prSet/>
      <dgm:spPr/>
      <dgm:t>
        <a:bodyPr/>
        <a:lstStyle/>
        <a:p>
          <a:pPr>
            <a:defRPr b="1"/>
          </a:pPr>
          <a:r>
            <a:rPr lang="en-US"/>
            <a:t>2019</a:t>
          </a:r>
        </a:p>
      </dgm:t>
    </dgm:pt>
    <dgm:pt modelId="{C9651595-3348-4266-8C15-8C9864B359E6}" type="parTrans" cxnId="{973A83C0-2331-428D-8EF1-255D81D207D0}">
      <dgm:prSet/>
      <dgm:spPr/>
      <dgm:t>
        <a:bodyPr/>
        <a:lstStyle/>
        <a:p>
          <a:endParaRPr lang="en-US"/>
        </a:p>
      </dgm:t>
    </dgm:pt>
    <dgm:pt modelId="{81F5F88C-41B5-4FBC-91C9-F965C5C4680C}" type="sibTrans" cxnId="{973A83C0-2331-428D-8EF1-255D81D207D0}">
      <dgm:prSet/>
      <dgm:spPr/>
      <dgm:t>
        <a:bodyPr/>
        <a:lstStyle/>
        <a:p>
          <a:endParaRPr lang="en-US"/>
        </a:p>
      </dgm:t>
    </dgm:pt>
    <dgm:pt modelId="{795D68D6-0B01-4E45-B6F2-66A703003E3E}">
      <dgm:prSet/>
      <dgm:spPr/>
      <dgm:t>
        <a:bodyPr/>
        <a:lstStyle/>
        <a:p>
          <a:r>
            <a:rPr lang="en-US"/>
            <a:t>Lorem ipsum dolor sit amet, consectetuer adipiscing elit. </a:t>
          </a:r>
        </a:p>
      </dgm:t>
    </dgm:pt>
    <dgm:pt modelId="{2EC07979-F8C4-4570-AF5C-E5D5905B8965}" type="parTrans" cxnId="{1EF868ED-2264-4E5D-8535-0835562F2224}">
      <dgm:prSet/>
      <dgm:spPr/>
      <dgm:t>
        <a:bodyPr/>
        <a:lstStyle/>
        <a:p>
          <a:endParaRPr lang="en-US"/>
        </a:p>
      </dgm:t>
    </dgm:pt>
    <dgm:pt modelId="{9DBB0998-2015-4992-9507-39F6945E6CEF}" type="sibTrans" cxnId="{1EF868ED-2264-4E5D-8535-0835562F2224}">
      <dgm:prSet/>
      <dgm:spPr/>
      <dgm:t>
        <a:bodyPr/>
        <a:lstStyle/>
        <a:p>
          <a:endParaRPr lang="en-US"/>
        </a:p>
      </dgm:t>
    </dgm:pt>
    <dgm:pt modelId="{C8880379-E566-4AB6-9C2F-877D5AE56A87}">
      <dgm:prSet/>
      <dgm:spPr/>
      <dgm:t>
        <a:bodyPr/>
        <a:lstStyle/>
        <a:p>
          <a:pPr>
            <a:defRPr b="1"/>
          </a:pPr>
          <a:r>
            <a:rPr lang="en-US"/>
            <a:t>2020</a:t>
          </a:r>
        </a:p>
      </dgm:t>
    </dgm:pt>
    <dgm:pt modelId="{BECF27FC-B7C4-4CF4-BEB7-E6F9C8C0C47B}" type="parTrans" cxnId="{49A5A71E-3314-4D7F-83D2-4E89C6FFA3E9}">
      <dgm:prSet/>
      <dgm:spPr/>
      <dgm:t>
        <a:bodyPr/>
        <a:lstStyle/>
        <a:p>
          <a:endParaRPr lang="en-US"/>
        </a:p>
      </dgm:t>
    </dgm:pt>
    <dgm:pt modelId="{0CFBC236-966A-4C23-850D-84AF65BF16EB}" type="sibTrans" cxnId="{49A5A71E-3314-4D7F-83D2-4E89C6FFA3E9}">
      <dgm:prSet/>
      <dgm:spPr/>
      <dgm:t>
        <a:bodyPr/>
        <a:lstStyle/>
        <a:p>
          <a:endParaRPr lang="en-US"/>
        </a:p>
      </dgm:t>
    </dgm:pt>
    <dgm:pt modelId="{F0B0B58A-1C47-4F03-AE2E-9D093EF85BE6}">
      <dgm:prSet/>
      <dgm:spPr/>
      <dgm:t>
        <a:bodyPr/>
        <a:lstStyle/>
        <a:p>
          <a:r>
            <a:rPr lang="en-US"/>
            <a:t>Lorem ipsum dolor sit amet, consectetuer adipiscing elit. </a:t>
          </a:r>
        </a:p>
      </dgm:t>
    </dgm:pt>
    <dgm:pt modelId="{B05ABBC2-C6DF-4AFB-B62C-6309A498E36C}" type="parTrans" cxnId="{9DCAE000-D1E7-4B7F-A08D-3E25A6DAF336}">
      <dgm:prSet/>
      <dgm:spPr/>
      <dgm:t>
        <a:bodyPr/>
        <a:lstStyle/>
        <a:p>
          <a:endParaRPr lang="en-US"/>
        </a:p>
      </dgm:t>
    </dgm:pt>
    <dgm:pt modelId="{B8613BD6-C150-42BD-AF3C-10D799B8588A}" type="sibTrans" cxnId="{9DCAE000-D1E7-4B7F-A08D-3E25A6DAF336}">
      <dgm:prSet/>
      <dgm:spPr/>
      <dgm:t>
        <a:bodyPr/>
        <a:lstStyle/>
        <a:p>
          <a:endParaRPr lang="en-US"/>
        </a:p>
      </dgm:t>
    </dgm:pt>
    <dgm:pt modelId="{8F196838-1451-4E62-A6DA-70F0F325BFF4}">
      <dgm:prSet/>
      <dgm:spPr/>
      <dgm:t>
        <a:bodyPr/>
        <a:lstStyle/>
        <a:p>
          <a:r>
            <a:rPr lang="en-US" i="1"/>
            <a:t>‘It’s great that I can cherry pick the invoices I want to pay by credit card. This means I can make decisions based on my cash flow needs and not the payment methods my supplier offers’.</a:t>
          </a:r>
          <a:endParaRPr lang="en-US" i="1" dirty="0"/>
        </a:p>
      </dgm:t>
    </dgm:pt>
    <dgm:pt modelId="{B0D1A3E9-0F2C-475F-A851-3381DA3DEB3F}" type="parTrans" cxnId="{F494191F-BE3D-4844-B842-9874F99A4D57}">
      <dgm:prSet/>
      <dgm:spPr/>
      <dgm:t>
        <a:bodyPr/>
        <a:lstStyle/>
        <a:p>
          <a:endParaRPr lang="en-AU"/>
        </a:p>
      </dgm:t>
    </dgm:pt>
    <dgm:pt modelId="{53484D12-7C0B-49EF-91BD-DC18E19DE3F6}" type="sibTrans" cxnId="{F494191F-BE3D-4844-B842-9874F99A4D57}">
      <dgm:prSet/>
      <dgm:spPr/>
      <dgm:t>
        <a:bodyPr/>
        <a:lstStyle/>
        <a:p>
          <a:endParaRPr lang="en-AU"/>
        </a:p>
      </dgm:t>
    </dgm:pt>
    <dgm:pt modelId="{E866545A-2AF5-4C08-A02A-00DCF38A3E0B}">
      <dgm:prSet/>
      <dgm:spPr/>
      <dgm:t>
        <a:bodyPr/>
        <a:lstStyle/>
        <a:p>
          <a:r>
            <a:rPr lang="en-US" dirty="0"/>
            <a:t>Because Bob has </a:t>
          </a:r>
        </a:p>
      </dgm:t>
    </dgm:pt>
    <dgm:pt modelId="{2E3DFA41-F0B7-49FB-88C3-F0A679FADA84}" type="parTrans" cxnId="{32497EE5-B723-4A61-BDBE-FB255CCAD02D}">
      <dgm:prSet/>
      <dgm:spPr/>
      <dgm:t>
        <a:bodyPr/>
        <a:lstStyle/>
        <a:p>
          <a:endParaRPr lang="en-AU"/>
        </a:p>
      </dgm:t>
    </dgm:pt>
    <dgm:pt modelId="{C089B780-74AA-46D6-AD16-74DA437AC8B4}" type="sibTrans" cxnId="{32497EE5-B723-4A61-BDBE-FB255CCAD02D}">
      <dgm:prSet/>
      <dgm:spPr/>
      <dgm:t>
        <a:bodyPr/>
        <a:lstStyle/>
        <a:p>
          <a:endParaRPr lang="en-AU"/>
        </a:p>
      </dgm:t>
    </dgm:pt>
    <dgm:pt modelId="{B2C85AB4-46E7-4EF5-8B0F-BB1F861907C2}">
      <dgm:prSet/>
      <dgm:spPr/>
      <dgm:t>
        <a:bodyPr/>
        <a:lstStyle/>
        <a:p>
          <a:r>
            <a:rPr lang="en-US"/>
            <a:t>. </a:t>
          </a:r>
          <a:endParaRPr lang="en-US" dirty="0"/>
        </a:p>
      </dgm:t>
    </dgm:pt>
    <dgm:pt modelId="{5971D7FF-0076-40E3-8C15-2B8372EB0243}" type="parTrans" cxnId="{F8D14A65-EEFC-43F3-9A6B-B611BB110EBD}">
      <dgm:prSet/>
      <dgm:spPr/>
      <dgm:t>
        <a:bodyPr/>
        <a:lstStyle/>
        <a:p>
          <a:endParaRPr lang="en-AU"/>
        </a:p>
      </dgm:t>
    </dgm:pt>
    <dgm:pt modelId="{DF385F73-CFEF-4258-ACE7-5ADAEC078236}" type="sibTrans" cxnId="{F8D14A65-EEFC-43F3-9A6B-B611BB110EBD}">
      <dgm:prSet/>
      <dgm:spPr/>
      <dgm:t>
        <a:bodyPr/>
        <a:lstStyle/>
        <a:p>
          <a:endParaRPr lang="en-AU"/>
        </a:p>
      </dgm:t>
    </dgm:pt>
    <dgm:pt modelId="{0C03F17E-1562-4E3C-B3C6-2ADB4075AC23}" type="pres">
      <dgm:prSet presAssocID="{21FD69AF-E78A-48BB-9E12-62789690A125}" presName="root" presStyleCnt="0">
        <dgm:presLayoutVars>
          <dgm:chMax/>
          <dgm:chPref/>
          <dgm:animLvl val="lvl"/>
        </dgm:presLayoutVars>
      </dgm:prSet>
      <dgm:spPr/>
    </dgm:pt>
    <dgm:pt modelId="{448FE5EB-8736-45D2-AA46-9E0C2F96E5AB}" type="pres">
      <dgm:prSet presAssocID="{21FD69AF-E78A-48BB-9E12-62789690A125}" presName="divider" presStyleLbl="fgAcc1" presStyleIdx="0" presStyleCnt="1"/>
      <dgm:spPr/>
    </dgm:pt>
    <dgm:pt modelId="{F90F5F05-C2AE-46CB-8077-DEE546B565DF}" type="pres">
      <dgm:prSet presAssocID="{21FD69AF-E78A-48BB-9E12-62789690A125}" presName="nodes" presStyleCnt="0">
        <dgm:presLayoutVars>
          <dgm:chMax/>
          <dgm:chPref/>
          <dgm:animLvl val="lvl"/>
        </dgm:presLayoutVars>
      </dgm:prSet>
      <dgm:spPr/>
    </dgm:pt>
    <dgm:pt modelId="{81CAD1B1-5ABE-47ED-A10D-2AEAD7953034}" type="pres">
      <dgm:prSet presAssocID="{9385594C-B2DD-476F-86AD-AD2ADF72DE4B}" presName="composite" presStyleCnt="0"/>
      <dgm:spPr/>
    </dgm:pt>
    <dgm:pt modelId="{00D88A0F-4D2D-4C1E-94D5-DAB9FF32DB2B}" type="pres">
      <dgm:prSet presAssocID="{9385594C-B2DD-476F-86AD-AD2ADF72DE4B}" presName="L1TextContainer" presStyleLbl="alignNode1" presStyleIdx="0" presStyleCnt="3">
        <dgm:presLayoutVars>
          <dgm:chMax val="1"/>
          <dgm:chPref val="1"/>
          <dgm:bulletEnabled val="1"/>
        </dgm:presLayoutVars>
      </dgm:prSet>
      <dgm:spPr/>
    </dgm:pt>
    <dgm:pt modelId="{52CC72E6-01EA-4C63-94B8-98CDAA6D4B9E}" type="pres">
      <dgm:prSet presAssocID="{9385594C-B2DD-476F-86AD-AD2ADF72DE4B}" presName="L2TextContainerWrapper" presStyleCnt="0">
        <dgm:presLayoutVars>
          <dgm:bulletEnabled val="1"/>
        </dgm:presLayoutVars>
      </dgm:prSet>
      <dgm:spPr/>
    </dgm:pt>
    <dgm:pt modelId="{53F0F5F3-484B-4C5D-BA5E-3ABA933B0469}" type="pres">
      <dgm:prSet presAssocID="{9385594C-B2DD-476F-86AD-AD2ADF72DE4B}" presName="L2TextContainer" presStyleLbl="bgAccFollowNode1" presStyleIdx="0" presStyleCnt="3"/>
      <dgm:spPr/>
    </dgm:pt>
    <dgm:pt modelId="{C3B61174-1113-49C3-B692-BC21DCD464D2}" type="pres">
      <dgm:prSet presAssocID="{9385594C-B2DD-476F-86AD-AD2ADF72DE4B}" presName="FlexibleEmptyPlaceHolder" presStyleCnt="0"/>
      <dgm:spPr/>
    </dgm:pt>
    <dgm:pt modelId="{89BD0ED6-E5D8-45FD-8CF6-DD32D8945229}" type="pres">
      <dgm:prSet presAssocID="{9385594C-B2DD-476F-86AD-AD2ADF72DE4B}" presName="ConnectLine" presStyleLbl="sibTrans1D1" presStyleIdx="0" presStyleCnt="3"/>
      <dgm:spPr/>
    </dgm:pt>
    <dgm:pt modelId="{B8D01392-1B7B-4CE4-A411-F853DD4671B0}" type="pres">
      <dgm:prSet presAssocID="{9385594C-B2DD-476F-86AD-AD2ADF72DE4B}" presName="ConnectorPoint" presStyleLbl="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437A43DE-DDC1-43AD-896B-642CA88DB14E}" type="pres">
      <dgm:prSet presAssocID="{9385594C-B2DD-476F-86AD-AD2ADF72DE4B}" presName="EmptyPlaceHolder" presStyleCnt="0"/>
      <dgm:spPr/>
    </dgm:pt>
    <dgm:pt modelId="{D964189F-8068-4AFC-BFEB-FFF87B0A043B}" type="pres">
      <dgm:prSet presAssocID="{69C8D867-4EC3-47AD-BA57-C0124EC7FB31}" presName="spaceBetweenRectangles" presStyleCnt="0"/>
      <dgm:spPr/>
    </dgm:pt>
    <dgm:pt modelId="{49959172-E1AA-44B0-B8F9-6BDC4BC91002}" type="pres">
      <dgm:prSet presAssocID="{6F003496-3D85-485A-B98D-FE19BAFD2BA5}" presName="composite" presStyleCnt="0"/>
      <dgm:spPr/>
    </dgm:pt>
    <dgm:pt modelId="{8527D67B-EA23-4C41-8DE5-FE35417C679B}" type="pres">
      <dgm:prSet presAssocID="{6F003496-3D85-485A-B98D-FE19BAFD2BA5}" presName="L1TextContainer" presStyleLbl="alignNode1" presStyleIdx="1" presStyleCnt="3">
        <dgm:presLayoutVars>
          <dgm:chMax val="1"/>
          <dgm:chPref val="1"/>
          <dgm:bulletEnabled val="1"/>
        </dgm:presLayoutVars>
      </dgm:prSet>
      <dgm:spPr/>
    </dgm:pt>
    <dgm:pt modelId="{96EAD61C-C7E6-441A-849D-203F01246B4F}" type="pres">
      <dgm:prSet presAssocID="{6F003496-3D85-485A-B98D-FE19BAFD2BA5}" presName="L2TextContainerWrapper" presStyleCnt="0">
        <dgm:presLayoutVars>
          <dgm:bulletEnabled val="1"/>
        </dgm:presLayoutVars>
      </dgm:prSet>
      <dgm:spPr/>
    </dgm:pt>
    <dgm:pt modelId="{1C2603E8-6376-42B6-B14A-2029D33B70EB}" type="pres">
      <dgm:prSet presAssocID="{6F003496-3D85-485A-B98D-FE19BAFD2BA5}" presName="L2TextContainer" presStyleLbl="bgAccFollowNode1" presStyleIdx="1" presStyleCnt="3"/>
      <dgm:spPr/>
    </dgm:pt>
    <dgm:pt modelId="{22DB9BD3-F267-4BF1-A793-9534A2668FBB}" type="pres">
      <dgm:prSet presAssocID="{6F003496-3D85-485A-B98D-FE19BAFD2BA5}" presName="FlexibleEmptyPlaceHolder" presStyleCnt="0"/>
      <dgm:spPr/>
    </dgm:pt>
    <dgm:pt modelId="{D7336F98-93BA-440C-99EC-857CEA6AC728}" type="pres">
      <dgm:prSet presAssocID="{6F003496-3D85-485A-B98D-FE19BAFD2BA5}" presName="ConnectLine" presStyleLbl="sibTrans1D1" presStyleIdx="1" presStyleCnt="3"/>
      <dgm:spPr/>
    </dgm:pt>
    <dgm:pt modelId="{6B2E7DD4-51E3-48F1-9E69-2EE7451FF06F}" type="pres">
      <dgm:prSet presAssocID="{6F003496-3D85-485A-B98D-FE19BAFD2BA5}" presName="ConnectorPoint" presStyleLbl="node1" presStyleIdx="1" presStyleCnt="3"/>
      <dgm:spPr>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gm:spPr>
    </dgm:pt>
    <dgm:pt modelId="{C7B038E1-2D00-4002-A274-81ED699DEB68}" type="pres">
      <dgm:prSet presAssocID="{6F003496-3D85-485A-B98D-FE19BAFD2BA5}" presName="EmptyPlaceHolder" presStyleCnt="0"/>
      <dgm:spPr/>
    </dgm:pt>
    <dgm:pt modelId="{293630E1-7B38-4FEA-802B-651B98FFAC99}" type="pres">
      <dgm:prSet presAssocID="{81F5F88C-41B5-4FBC-91C9-F965C5C4680C}" presName="spaceBetweenRectangles" presStyleCnt="0"/>
      <dgm:spPr/>
    </dgm:pt>
    <dgm:pt modelId="{AF3FAD9F-0207-4B9C-AD0E-CED463939075}" type="pres">
      <dgm:prSet presAssocID="{C8880379-E566-4AB6-9C2F-877D5AE56A87}" presName="composite" presStyleCnt="0"/>
      <dgm:spPr/>
    </dgm:pt>
    <dgm:pt modelId="{FA246F4D-5CF1-4E33-9B32-B27C88DD9A17}" type="pres">
      <dgm:prSet presAssocID="{C8880379-E566-4AB6-9C2F-877D5AE56A87}" presName="L1TextContainer" presStyleLbl="alignNode1" presStyleIdx="2" presStyleCnt="3">
        <dgm:presLayoutVars>
          <dgm:chMax val="1"/>
          <dgm:chPref val="1"/>
          <dgm:bulletEnabled val="1"/>
        </dgm:presLayoutVars>
      </dgm:prSet>
      <dgm:spPr/>
    </dgm:pt>
    <dgm:pt modelId="{DF86F033-DD97-474B-B00D-E8865D565AA2}" type="pres">
      <dgm:prSet presAssocID="{C8880379-E566-4AB6-9C2F-877D5AE56A87}" presName="L2TextContainerWrapper" presStyleCnt="0">
        <dgm:presLayoutVars>
          <dgm:bulletEnabled val="1"/>
        </dgm:presLayoutVars>
      </dgm:prSet>
      <dgm:spPr/>
    </dgm:pt>
    <dgm:pt modelId="{A5103C11-4ECA-44AA-B3F1-0F96E31A4BCE}" type="pres">
      <dgm:prSet presAssocID="{C8880379-E566-4AB6-9C2F-877D5AE56A87}" presName="L2TextContainer" presStyleLbl="bgAccFollowNode1" presStyleIdx="2" presStyleCnt="3"/>
      <dgm:spPr/>
    </dgm:pt>
    <dgm:pt modelId="{D34C9FFA-9362-4C22-A050-9ED66EB3585B}" type="pres">
      <dgm:prSet presAssocID="{C8880379-E566-4AB6-9C2F-877D5AE56A87}" presName="FlexibleEmptyPlaceHolder" presStyleCnt="0"/>
      <dgm:spPr/>
    </dgm:pt>
    <dgm:pt modelId="{9E057A68-B7A0-4481-98AB-A8CAA3D5D353}" type="pres">
      <dgm:prSet presAssocID="{C8880379-E566-4AB6-9C2F-877D5AE56A87}" presName="ConnectLine" presStyleLbl="sibTrans1D1" presStyleIdx="2" presStyleCnt="3"/>
      <dgm:spPr/>
    </dgm:pt>
    <dgm:pt modelId="{4C5DC86B-06E8-44A5-A77C-D41CA578A23C}" type="pres">
      <dgm:prSet presAssocID="{C8880379-E566-4AB6-9C2F-877D5AE56A87}" presName="ConnectorPoint" presStyleLbl="node1" presStyleIdx="2" presStyleCnt="3"/>
      <dgm:spPr>
        <a:solidFill>
          <a:schemeClr val="accent4">
            <a:hueOff val="0"/>
            <a:satOff val="0"/>
            <a:lumOff val="0"/>
            <a:alphaOff val="0"/>
          </a:schemeClr>
        </a:solidFill>
        <a:ln w="6350" cap="flat" cmpd="sng" algn="ctr">
          <a:solidFill>
            <a:schemeClr val="lt1">
              <a:hueOff val="0"/>
              <a:satOff val="0"/>
              <a:lumOff val="0"/>
              <a:alphaOff val="0"/>
            </a:schemeClr>
          </a:solidFill>
          <a:prstDash val="solid"/>
        </a:ln>
        <a:effectLst/>
      </dgm:spPr>
    </dgm:pt>
    <dgm:pt modelId="{044372E6-1331-4539-A8B6-99DD5454A404}" type="pres">
      <dgm:prSet presAssocID="{C8880379-E566-4AB6-9C2F-877D5AE56A87}" presName="EmptyPlaceHolder" presStyleCnt="0"/>
      <dgm:spPr/>
    </dgm:pt>
  </dgm:ptLst>
  <dgm:cxnLst>
    <dgm:cxn modelId="{9DCAE000-D1E7-4B7F-A08D-3E25A6DAF336}" srcId="{C8880379-E566-4AB6-9C2F-877D5AE56A87}" destId="{F0B0B58A-1C47-4F03-AE2E-9D093EF85BE6}" srcOrd="0" destOrd="0" parTransId="{B05ABBC2-C6DF-4AFB-B62C-6309A498E36C}" sibTransId="{B8613BD6-C150-42BD-AF3C-10D799B8588A}"/>
    <dgm:cxn modelId="{E917EB08-7008-4BEC-85D7-19E281CE4757}" srcId="{21FD69AF-E78A-48BB-9E12-62789690A125}" destId="{9385594C-B2DD-476F-86AD-AD2ADF72DE4B}" srcOrd="0" destOrd="0" parTransId="{EFC57F13-4DE4-4342-93CD-29F89F47B802}" sibTransId="{69C8D867-4EC3-47AD-BA57-C0124EC7FB31}"/>
    <dgm:cxn modelId="{0423D512-F9B2-4C03-893A-3C862C82CE09}" type="presOf" srcId="{B2C85AB4-46E7-4EF5-8B0F-BB1F861907C2}" destId="{53F0F5F3-484B-4C5D-BA5E-3ABA933B0469}" srcOrd="0" destOrd="3" presId="urn:microsoft.com/office/officeart/2017/3/layout/HorizontalLabelsTimeline"/>
    <dgm:cxn modelId="{49A5A71E-3314-4D7F-83D2-4E89C6FFA3E9}" srcId="{21FD69AF-E78A-48BB-9E12-62789690A125}" destId="{C8880379-E566-4AB6-9C2F-877D5AE56A87}" srcOrd="2" destOrd="0" parTransId="{BECF27FC-B7C4-4CF4-BEB7-E6F9C8C0C47B}" sibTransId="{0CFBC236-966A-4C23-850D-84AF65BF16EB}"/>
    <dgm:cxn modelId="{F494191F-BE3D-4844-B842-9874F99A4D57}" srcId="{9385594C-B2DD-476F-86AD-AD2ADF72DE4B}" destId="{8F196838-1451-4E62-A6DA-70F0F325BFF4}" srcOrd="1" destOrd="0" parTransId="{B0D1A3E9-0F2C-475F-A851-3381DA3DEB3F}" sibTransId="{53484D12-7C0B-49EF-91BD-DC18E19DE3F6}"/>
    <dgm:cxn modelId="{F8D14A65-EEFC-43F3-9A6B-B611BB110EBD}" srcId="{9385594C-B2DD-476F-86AD-AD2ADF72DE4B}" destId="{B2C85AB4-46E7-4EF5-8B0F-BB1F861907C2}" srcOrd="3" destOrd="0" parTransId="{5971D7FF-0076-40E3-8C15-2B8372EB0243}" sibTransId="{DF385F73-CFEF-4258-ACE7-5ADAEC078236}"/>
    <dgm:cxn modelId="{4CF3FA6A-D147-42A5-956E-330D75444006}" type="presOf" srcId="{B53B2979-A172-4046-AD10-65FFAEBB1F68}" destId="{53F0F5F3-484B-4C5D-BA5E-3ABA933B0469}" srcOrd="0" destOrd="0" presId="urn:microsoft.com/office/officeart/2017/3/layout/HorizontalLabelsTimeline"/>
    <dgm:cxn modelId="{52FC2576-FE0F-47A4-9799-7E073D2AD34A}" type="presOf" srcId="{9385594C-B2DD-476F-86AD-AD2ADF72DE4B}" destId="{00D88A0F-4D2D-4C1E-94D5-DAB9FF32DB2B}" srcOrd="0" destOrd="0" presId="urn:microsoft.com/office/officeart/2017/3/layout/HorizontalLabelsTimeline"/>
    <dgm:cxn modelId="{09EB8476-F9D5-4B3D-96CC-F822743939D8}" type="presOf" srcId="{C8880379-E566-4AB6-9C2F-877D5AE56A87}" destId="{FA246F4D-5CF1-4E33-9B32-B27C88DD9A17}" srcOrd="0" destOrd="0" presId="urn:microsoft.com/office/officeart/2017/3/layout/HorizontalLabelsTimeline"/>
    <dgm:cxn modelId="{63D229AA-4EAD-474B-9F6F-12463B7E3E11}" type="presOf" srcId="{795D68D6-0B01-4E45-B6F2-66A703003E3E}" destId="{1C2603E8-6376-42B6-B14A-2029D33B70EB}" srcOrd="0" destOrd="0" presId="urn:microsoft.com/office/officeart/2017/3/layout/HorizontalLabelsTimeline"/>
    <dgm:cxn modelId="{D340B9AB-0BB3-49E4-BD48-30F50ED1BDED}" type="presOf" srcId="{21FD69AF-E78A-48BB-9E12-62789690A125}" destId="{0C03F17E-1562-4E3C-B3C6-2ADB4075AC23}" srcOrd="0" destOrd="0" presId="urn:microsoft.com/office/officeart/2017/3/layout/HorizontalLabelsTimeline"/>
    <dgm:cxn modelId="{973A83C0-2331-428D-8EF1-255D81D207D0}" srcId="{21FD69AF-E78A-48BB-9E12-62789690A125}" destId="{6F003496-3D85-485A-B98D-FE19BAFD2BA5}" srcOrd="1" destOrd="0" parTransId="{C9651595-3348-4266-8C15-8C9864B359E6}" sibTransId="{81F5F88C-41B5-4FBC-91C9-F965C5C4680C}"/>
    <dgm:cxn modelId="{1B82B6E2-B9C9-49EA-A4EB-7E7E40D901E8}" type="presOf" srcId="{6F003496-3D85-485A-B98D-FE19BAFD2BA5}" destId="{8527D67B-EA23-4C41-8DE5-FE35417C679B}" srcOrd="0" destOrd="0" presId="urn:microsoft.com/office/officeart/2017/3/layout/HorizontalLabelsTimeline"/>
    <dgm:cxn modelId="{0F77C2E2-4218-4069-B388-FBB8A15DFDF5}" type="presOf" srcId="{8F196838-1451-4E62-A6DA-70F0F325BFF4}" destId="{53F0F5F3-484B-4C5D-BA5E-3ABA933B0469}" srcOrd="0" destOrd="1" presId="urn:microsoft.com/office/officeart/2017/3/layout/HorizontalLabelsTimeline"/>
    <dgm:cxn modelId="{32497EE5-B723-4A61-BDBE-FB255CCAD02D}" srcId="{9385594C-B2DD-476F-86AD-AD2ADF72DE4B}" destId="{E866545A-2AF5-4C08-A02A-00DCF38A3E0B}" srcOrd="2" destOrd="0" parTransId="{2E3DFA41-F0B7-49FB-88C3-F0A679FADA84}" sibTransId="{C089B780-74AA-46D6-AD16-74DA437AC8B4}"/>
    <dgm:cxn modelId="{AA1636E9-0D9E-40BA-92A8-749E88336F93}" type="presOf" srcId="{F0B0B58A-1C47-4F03-AE2E-9D093EF85BE6}" destId="{A5103C11-4ECA-44AA-B3F1-0F96E31A4BCE}" srcOrd="0" destOrd="0" presId="urn:microsoft.com/office/officeart/2017/3/layout/HorizontalLabelsTimeline"/>
    <dgm:cxn modelId="{1EF868ED-2264-4E5D-8535-0835562F2224}" srcId="{6F003496-3D85-485A-B98D-FE19BAFD2BA5}" destId="{795D68D6-0B01-4E45-B6F2-66A703003E3E}" srcOrd="0" destOrd="0" parTransId="{2EC07979-F8C4-4570-AF5C-E5D5905B8965}" sibTransId="{9DBB0998-2015-4992-9507-39F6945E6CEF}"/>
    <dgm:cxn modelId="{A2EB11F1-543A-4719-8757-94E0D6FF8B2C}" srcId="{9385594C-B2DD-476F-86AD-AD2ADF72DE4B}" destId="{B53B2979-A172-4046-AD10-65FFAEBB1F68}" srcOrd="0" destOrd="0" parTransId="{FDF60E1F-2A68-4C89-9915-9A1C9FD87E44}" sibTransId="{08FB02D5-3AC6-4A5A-8705-BA96E1787F38}"/>
    <dgm:cxn modelId="{DA1768F4-040A-443E-8260-9D8B1292C2C2}" type="presOf" srcId="{E866545A-2AF5-4C08-A02A-00DCF38A3E0B}" destId="{53F0F5F3-484B-4C5D-BA5E-3ABA933B0469}" srcOrd="0" destOrd="2" presId="urn:microsoft.com/office/officeart/2017/3/layout/HorizontalLabelsTimeline"/>
    <dgm:cxn modelId="{98D3407B-164F-4FB8-AA54-BEC43CA861F3}" type="presParOf" srcId="{0C03F17E-1562-4E3C-B3C6-2ADB4075AC23}" destId="{448FE5EB-8736-45D2-AA46-9E0C2F96E5AB}" srcOrd="0" destOrd="0" presId="urn:microsoft.com/office/officeart/2017/3/layout/HorizontalLabelsTimeline"/>
    <dgm:cxn modelId="{56F3C5F3-9632-4EA4-802D-F888B4EE681D}" type="presParOf" srcId="{0C03F17E-1562-4E3C-B3C6-2ADB4075AC23}" destId="{F90F5F05-C2AE-46CB-8077-DEE546B565DF}" srcOrd="1" destOrd="0" presId="urn:microsoft.com/office/officeart/2017/3/layout/HorizontalLabelsTimeline"/>
    <dgm:cxn modelId="{C8FE3ACA-C32C-4384-A5DD-E9234D8E6967}" type="presParOf" srcId="{F90F5F05-C2AE-46CB-8077-DEE546B565DF}" destId="{81CAD1B1-5ABE-47ED-A10D-2AEAD7953034}" srcOrd="0" destOrd="0" presId="urn:microsoft.com/office/officeart/2017/3/layout/HorizontalLabelsTimeline"/>
    <dgm:cxn modelId="{94A701B3-A1F0-4A2A-893E-00BB82C2CF43}" type="presParOf" srcId="{81CAD1B1-5ABE-47ED-A10D-2AEAD7953034}" destId="{00D88A0F-4D2D-4C1E-94D5-DAB9FF32DB2B}" srcOrd="0" destOrd="0" presId="urn:microsoft.com/office/officeart/2017/3/layout/HorizontalLabelsTimeline"/>
    <dgm:cxn modelId="{D82C96FA-B5F6-42ED-B99A-BE90F6991664}" type="presParOf" srcId="{81CAD1B1-5ABE-47ED-A10D-2AEAD7953034}" destId="{52CC72E6-01EA-4C63-94B8-98CDAA6D4B9E}" srcOrd="1" destOrd="0" presId="urn:microsoft.com/office/officeart/2017/3/layout/HorizontalLabelsTimeline"/>
    <dgm:cxn modelId="{49107447-B967-4EE6-B611-202CE474B1E9}" type="presParOf" srcId="{52CC72E6-01EA-4C63-94B8-98CDAA6D4B9E}" destId="{53F0F5F3-484B-4C5D-BA5E-3ABA933B0469}" srcOrd="0" destOrd="0" presId="urn:microsoft.com/office/officeart/2017/3/layout/HorizontalLabelsTimeline"/>
    <dgm:cxn modelId="{3C5AD67E-96FD-42EE-B730-312AA4D9912A}" type="presParOf" srcId="{52CC72E6-01EA-4C63-94B8-98CDAA6D4B9E}" destId="{C3B61174-1113-49C3-B692-BC21DCD464D2}" srcOrd="1" destOrd="0" presId="urn:microsoft.com/office/officeart/2017/3/layout/HorizontalLabelsTimeline"/>
    <dgm:cxn modelId="{5848E1C7-CE84-4CC5-B68B-2230D26E3492}" type="presParOf" srcId="{81CAD1B1-5ABE-47ED-A10D-2AEAD7953034}" destId="{89BD0ED6-E5D8-45FD-8CF6-DD32D8945229}" srcOrd="2" destOrd="0" presId="urn:microsoft.com/office/officeart/2017/3/layout/HorizontalLabelsTimeline"/>
    <dgm:cxn modelId="{F25AB908-8AAB-4F13-96B3-D46B1475D0A4}" type="presParOf" srcId="{81CAD1B1-5ABE-47ED-A10D-2AEAD7953034}" destId="{B8D01392-1B7B-4CE4-A411-F853DD4671B0}" srcOrd="3" destOrd="0" presId="urn:microsoft.com/office/officeart/2017/3/layout/HorizontalLabelsTimeline"/>
    <dgm:cxn modelId="{01617A6C-F4AF-401D-B295-38AA9A5D2D7B}" type="presParOf" srcId="{81CAD1B1-5ABE-47ED-A10D-2AEAD7953034}" destId="{437A43DE-DDC1-43AD-896B-642CA88DB14E}" srcOrd="4" destOrd="0" presId="urn:microsoft.com/office/officeart/2017/3/layout/HorizontalLabelsTimeline"/>
    <dgm:cxn modelId="{7EBD2B28-9F06-480C-9029-09B188EC6548}" type="presParOf" srcId="{F90F5F05-C2AE-46CB-8077-DEE546B565DF}" destId="{D964189F-8068-4AFC-BFEB-FFF87B0A043B}" srcOrd="1" destOrd="0" presId="urn:microsoft.com/office/officeart/2017/3/layout/HorizontalLabelsTimeline"/>
    <dgm:cxn modelId="{2A183973-D25E-473B-A11C-9A5922F8B1D5}" type="presParOf" srcId="{F90F5F05-C2AE-46CB-8077-DEE546B565DF}" destId="{49959172-E1AA-44B0-B8F9-6BDC4BC91002}" srcOrd="2" destOrd="0" presId="urn:microsoft.com/office/officeart/2017/3/layout/HorizontalLabelsTimeline"/>
    <dgm:cxn modelId="{BFE9C2EC-1CB3-4FE1-BF35-107161B3FC77}" type="presParOf" srcId="{49959172-E1AA-44B0-B8F9-6BDC4BC91002}" destId="{8527D67B-EA23-4C41-8DE5-FE35417C679B}" srcOrd="0" destOrd="0" presId="urn:microsoft.com/office/officeart/2017/3/layout/HorizontalLabelsTimeline"/>
    <dgm:cxn modelId="{85AFBB73-DC75-45C6-9E92-045747A040C3}" type="presParOf" srcId="{49959172-E1AA-44B0-B8F9-6BDC4BC91002}" destId="{96EAD61C-C7E6-441A-849D-203F01246B4F}" srcOrd="1" destOrd="0" presId="urn:microsoft.com/office/officeart/2017/3/layout/HorizontalLabelsTimeline"/>
    <dgm:cxn modelId="{63CD9E21-F8BA-4607-AACC-F0A726A12FF4}" type="presParOf" srcId="{96EAD61C-C7E6-441A-849D-203F01246B4F}" destId="{1C2603E8-6376-42B6-B14A-2029D33B70EB}" srcOrd="0" destOrd="0" presId="urn:microsoft.com/office/officeart/2017/3/layout/HorizontalLabelsTimeline"/>
    <dgm:cxn modelId="{4B9032E4-A20E-4CC3-A89A-5B3A96B3C4C1}" type="presParOf" srcId="{96EAD61C-C7E6-441A-849D-203F01246B4F}" destId="{22DB9BD3-F267-4BF1-A793-9534A2668FBB}" srcOrd="1" destOrd="0" presId="urn:microsoft.com/office/officeart/2017/3/layout/HorizontalLabelsTimeline"/>
    <dgm:cxn modelId="{6E12DAE3-34D2-4ABE-B9FF-0A302E736F39}" type="presParOf" srcId="{49959172-E1AA-44B0-B8F9-6BDC4BC91002}" destId="{D7336F98-93BA-440C-99EC-857CEA6AC728}" srcOrd="2" destOrd="0" presId="urn:microsoft.com/office/officeart/2017/3/layout/HorizontalLabelsTimeline"/>
    <dgm:cxn modelId="{2814BC09-1E5C-453C-A736-C38F9A26D2B4}" type="presParOf" srcId="{49959172-E1AA-44B0-B8F9-6BDC4BC91002}" destId="{6B2E7DD4-51E3-48F1-9E69-2EE7451FF06F}" srcOrd="3" destOrd="0" presId="urn:microsoft.com/office/officeart/2017/3/layout/HorizontalLabelsTimeline"/>
    <dgm:cxn modelId="{D8007C6F-5614-43BC-B1C0-4341E8461FA0}" type="presParOf" srcId="{49959172-E1AA-44B0-B8F9-6BDC4BC91002}" destId="{C7B038E1-2D00-4002-A274-81ED699DEB68}" srcOrd="4" destOrd="0" presId="urn:microsoft.com/office/officeart/2017/3/layout/HorizontalLabelsTimeline"/>
    <dgm:cxn modelId="{20D3ACC4-1A64-4255-A1CB-329B33152AF0}" type="presParOf" srcId="{F90F5F05-C2AE-46CB-8077-DEE546B565DF}" destId="{293630E1-7B38-4FEA-802B-651B98FFAC99}" srcOrd="3" destOrd="0" presId="urn:microsoft.com/office/officeart/2017/3/layout/HorizontalLabelsTimeline"/>
    <dgm:cxn modelId="{4AA8B6C7-EE08-4FC9-B395-90D46E4B2B5C}" type="presParOf" srcId="{F90F5F05-C2AE-46CB-8077-DEE546B565DF}" destId="{AF3FAD9F-0207-4B9C-AD0E-CED463939075}" srcOrd="4" destOrd="0" presId="urn:microsoft.com/office/officeart/2017/3/layout/HorizontalLabelsTimeline"/>
    <dgm:cxn modelId="{C7D9011D-9E26-422C-B539-549944C8DC8F}" type="presParOf" srcId="{AF3FAD9F-0207-4B9C-AD0E-CED463939075}" destId="{FA246F4D-5CF1-4E33-9B32-B27C88DD9A17}" srcOrd="0" destOrd="0" presId="urn:microsoft.com/office/officeart/2017/3/layout/HorizontalLabelsTimeline"/>
    <dgm:cxn modelId="{FBDF490B-7932-4914-BFB1-8C63B6EF1569}" type="presParOf" srcId="{AF3FAD9F-0207-4B9C-AD0E-CED463939075}" destId="{DF86F033-DD97-474B-B00D-E8865D565AA2}" srcOrd="1" destOrd="0" presId="urn:microsoft.com/office/officeart/2017/3/layout/HorizontalLabelsTimeline"/>
    <dgm:cxn modelId="{3551D048-E79F-42EE-82B0-98BE3813DA41}" type="presParOf" srcId="{DF86F033-DD97-474B-B00D-E8865D565AA2}" destId="{A5103C11-4ECA-44AA-B3F1-0F96E31A4BCE}" srcOrd="0" destOrd="0" presId="urn:microsoft.com/office/officeart/2017/3/layout/HorizontalLabelsTimeline"/>
    <dgm:cxn modelId="{E63ECA53-C079-4047-B853-1017349CC2FC}" type="presParOf" srcId="{DF86F033-DD97-474B-B00D-E8865D565AA2}" destId="{D34C9FFA-9362-4C22-A050-9ED66EB3585B}" srcOrd="1" destOrd="0" presId="urn:microsoft.com/office/officeart/2017/3/layout/HorizontalLabelsTimeline"/>
    <dgm:cxn modelId="{E6E766E8-DC57-4C01-8D8E-C78C4F5EC1CD}" type="presParOf" srcId="{AF3FAD9F-0207-4B9C-AD0E-CED463939075}" destId="{9E057A68-B7A0-4481-98AB-A8CAA3D5D353}" srcOrd="2" destOrd="0" presId="urn:microsoft.com/office/officeart/2017/3/layout/HorizontalLabelsTimeline"/>
    <dgm:cxn modelId="{DD2845F1-A604-4EAA-B510-42B620A21F1C}" type="presParOf" srcId="{AF3FAD9F-0207-4B9C-AD0E-CED463939075}" destId="{4C5DC86B-06E8-44A5-A77C-D41CA578A23C}" srcOrd="3" destOrd="0" presId="urn:microsoft.com/office/officeart/2017/3/layout/HorizontalLabelsTimeline"/>
    <dgm:cxn modelId="{D7041AE0-7F50-41CC-91DB-FEB00899C2AA}" type="presParOf" srcId="{AF3FAD9F-0207-4B9C-AD0E-CED463939075}" destId="{044372E6-1331-4539-A8B6-99DD5454A404}"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E76C4-4BA9-4384-BBE5-0DFE1B5D5AD0}">
      <dsp:nvSpPr>
        <dsp:cNvPr id="0" name=""/>
        <dsp:cNvSpPr/>
      </dsp:nvSpPr>
      <dsp:spPr>
        <a:xfrm>
          <a:off x="3781" y="89115"/>
          <a:ext cx="2273944" cy="62526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defRPr b="1"/>
          </a:pPr>
          <a:r>
            <a:rPr lang="en-US" sz="1300" kern="1200" dirty="0"/>
            <a:t>Can pay all suppliers with credit card, helping with cash flow.</a:t>
          </a:r>
        </a:p>
      </dsp:txBody>
      <dsp:txXfrm>
        <a:off x="3781" y="89115"/>
        <a:ext cx="2273944" cy="625264"/>
      </dsp:txXfrm>
    </dsp:sp>
    <dsp:sp modelId="{5950A8DE-9287-4339-B824-CA3DAE0175D4}">
      <dsp:nvSpPr>
        <dsp:cNvPr id="0" name=""/>
        <dsp:cNvSpPr/>
      </dsp:nvSpPr>
      <dsp:spPr>
        <a:xfrm>
          <a:off x="3781" y="714380"/>
          <a:ext cx="2273944" cy="2957394"/>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By using B2Bpay to pay his suppliers, Bob loves that he doesn’t have to worry about whether they accept card payments or not. </a:t>
          </a:r>
          <a:endParaRPr lang="en-US" sz="1300" i="1" kern="1200" dirty="0"/>
        </a:p>
        <a:p>
          <a:pPr marL="114300" lvl="1" indent="-114300" algn="l" defTabSz="577850">
            <a:lnSpc>
              <a:spcPct val="90000"/>
            </a:lnSpc>
            <a:spcBef>
              <a:spcPct val="0"/>
            </a:spcBef>
            <a:spcAft>
              <a:spcPct val="15000"/>
            </a:spcAft>
            <a:buChar char="•"/>
          </a:pPr>
          <a:r>
            <a:rPr lang="en-US" sz="1300" i="1" kern="1200" dirty="0"/>
            <a:t>‘It’s great that I can cherry pick the invoices I want to pay by credit card. This means I can make decisions based on my cash flow needs and not the payment methods and terms my suppliers offer’.</a:t>
          </a:r>
        </a:p>
      </dsp:txBody>
      <dsp:txXfrm>
        <a:off x="3781" y="714380"/>
        <a:ext cx="2273944" cy="2957394"/>
      </dsp:txXfrm>
    </dsp:sp>
    <dsp:sp modelId="{19835633-F06D-4A59-8A82-ED8C5D400212}">
      <dsp:nvSpPr>
        <dsp:cNvPr id="0" name=""/>
        <dsp:cNvSpPr/>
      </dsp:nvSpPr>
      <dsp:spPr>
        <a:xfrm>
          <a:off x="2596078" y="89115"/>
          <a:ext cx="2273944" cy="625264"/>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defRPr b="1"/>
          </a:pPr>
          <a:r>
            <a:rPr lang="en-US" sz="1300" kern="1200" dirty="0"/>
            <a:t>A streamlined process, saving time.</a:t>
          </a:r>
        </a:p>
      </dsp:txBody>
      <dsp:txXfrm>
        <a:off x="2596078" y="89115"/>
        <a:ext cx="2273944" cy="625264"/>
      </dsp:txXfrm>
    </dsp:sp>
    <dsp:sp modelId="{756421D1-7967-4D43-9BEC-7D9EEE471C19}">
      <dsp:nvSpPr>
        <dsp:cNvPr id="0" name=""/>
        <dsp:cNvSpPr/>
      </dsp:nvSpPr>
      <dsp:spPr>
        <a:xfrm>
          <a:off x="2596078" y="714380"/>
          <a:ext cx="2273944" cy="2957394"/>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i="0" kern="1200" dirty="0"/>
            <a:t>This is made even easier because Bob has connected B2Bpay to MYOB so he can easily see all of his bills in one place. </a:t>
          </a:r>
        </a:p>
        <a:p>
          <a:pPr marL="114300" lvl="1" indent="-114300" algn="l" defTabSz="577850">
            <a:lnSpc>
              <a:spcPct val="90000"/>
            </a:lnSpc>
            <a:spcBef>
              <a:spcPct val="0"/>
            </a:spcBef>
            <a:spcAft>
              <a:spcPct val="15000"/>
            </a:spcAft>
            <a:buChar char="•"/>
          </a:pPr>
          <a:r>
            <a:rPr lang="en-US" sz="1300" i="1" kern="1200" dirty="0"/>
            <a:t>‘I absolutely love the system. It makes it easy to follow everything I need to pay and shows where I’ve been spending. I can look at invoices I paid just by clicking a few buttons and I love that all the info is matched automatically in my bookkeeping software. It saves a lot of time.’ </a:t>
          </a:r>
        </a:p>
      </dsp:txBody>
      <dsp:txXfrm>
        <a:off x="2596078" y="714380"/>
        <a:ext cx="2273944" cy="2957394"/>
      </dsp:txXfrm>
    </dsp:sp>
    <dsp:sp modelId="{4C61884F-8D37-4805-9C7F-9075BE0C2916}">
      <dsp:nvSpPr>
        <dsp:cNvPr id="0" name=""/>
        <dsp:cNvSpPr/>
      </dsp:nvSpPr>
      <dsp:spPr>
        <a:xfrm>
          <a:off x="5188376" y="89115"/>
          <a:ext cx="2273944" cy="625264"/>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defRPr b="1"/>
          </a:pPr>
          <a:r>
            <a:rPr lang="en-US" sz="1300" kern="1200" dirty="0"/>
            <a:t>Boosting reward point balance.</a:t>
          </a:r>
        </a:p>
      </dsp:txBody>
      <dsp:txXfrm>
        <a:off x="5188376" y="89115"/>
        <a:ext cx="2273944" cy="625264"/>
      </dsp:txXfrm>
    </dsp:sp>
    <dsp:sp modelId="{4533666C-BCB3-44B2-BCEA-DCA2885BCEBF}">
      <dsp:nvSpPr>
        <dsp:cNvPr id="0" name=""/>
        <dsp:cNvSpPr/>
      </dsp:nvSpPr>
      <dsp:spPr>
        <a:xfrm>
          <a:off x="5188376" y="714380"/>
          <a:ext cx="2273944" cy="2957394"/>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 addition to cash flow benefits and business efficiencies, because Bob has spent the past few years making payments through B2Bpay, he has accumulated tens of thousands of Qantas Points while growing his business.</a:t>
          </a:r>
        </a:p>
        <a:p>
          <a:pPr marL="114300" lvl="1" indent="-114300" algn="l" defTabSz="577850">
            <a:lnSpc>
              <a:spcPct val="90000"/>
            </a:lnSpc>
            <a:spcBef>
              <a:spcPct val="0"/>
            </a:spcBef>
            <a:spcAft>
              <a:spcPct val="15000"/>
            </a:spcAft>
            <a:buChar char="•"/>
          </a:pPr>
          <a:r>
            <a:rPr lang="en-US" sz="1300" i="1" kern="1200" dirty="0"/>
            <a:t>‘It’s great to see that my points balance keeps rising every month, it’s something I’m looking forward to using in the future as a reward for a few years of working really hard on the business.’</a:t>
          </a:r>
        </a:p>
      </dsp:txBody>
      <dsp:txXfrm>
        <a:off x="5188376" y="714380"/>
        <a:ext cx="2273944" cy="2957394"/>
      </dsp:txXfrm>
    </dsp:sp>
    <dsp:sp modelId="{9B7247B5-7A41-4F6F-99F6-B900CA23A57D}">
      <dsp:nvSpPr>
        <dsp:cNvPr id="0" name=""/>
        <dsp:cNvSpPr/>
      </dsp:nvSpPr>
      <dsp:spPr>
        <a:xfrm>
          <a:off x="7780673" y="89115"/>
          <a:ext cx="2273944" cy="625264"/>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defRPr b="1"/>
          </a:pPr>
          <a:r>
            <a:rPr lang="en-US" sz="1300" kern="1200" dirty="0"/>
            <a:t>Getting paid faster and assisting his customers</a:t>
          </a:r>
        </a:p>
      </dsp:txBody>
      <dsp:txXfrm>
        <a:off x="7780673" y="89115"/>
        <a:ext cx="2273944" cy="625264"/>
      </dsp:txXfrm>
    </dsp:sp>
    <dsp:sp modelId="{E6D51F21-1247-438C-8DD1-E717806BDEA4}">
      <dsp:nvSpPr>
        <dsp:cNvPr id="0" name=""/>
        <dsp:cNvSpPr/>
      </dsp:nvSpPr>
      <dsp:spPr>
        <a:xfrm>
          <a:off x="7780673" y="714380"/>
          <a:ext cx="2273944" cy="2957394"/>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AU" sz="1300" kern="1200" dirty="0"/>
            <a:t>Bob now uses B2Bpay to accept card payments from his business customers too. ‘It made sense to partner with B2Bpay to accept card payments. If it helps me out, then it makes sense my customers would  is partnered I have been able to easily add the option to our invoices in MYOB, which I our credibility as a business. Especially as we continue expanding into servicing larger businesses." </a:t>
          </a:r>
        </a:p>
      </dsp:txBody>
      <dsp:txXfrm>
        <a:off x="7780673" y="714380"/>
        <a:ext cx="2273944" cy="2957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2912F-FFDB-4E7A-AC9F-FE10EE3F7070}">
      <dsp:nvSpPr>
        <dsp:cNvPr id="0" name=""/>
        <dsp:cNvSpPr/>
      </dsp:nvSpPr>
      <dsp:spPr>
        <a:xfrm>
          <a:off x="0" y="0"/>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E763CC-262A-4BED-9014-D411A3BF86D6}">
      <dsp:nvSpPr>
        <dsp:cNvPr id="0" name=""/>
        <dsp:cNvSpPr/>
      </dsp:nvSpPr>
      <dsp:spPr>
        <a:xfrm>
          <a:off x="0" y="0"/>
          <a:ext cx="135953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b="1"/>
          </a:pPr>
          <a:r>
            <a:rPr lang="en-US" sz="1600" kern="1200" dirty="0"/>
            <a:t>Can pay all suppliers with credit card, helping with cash flow.</a:t>
          </a:r>
        </a:p>
      </dsp:txBody>
      <dsp:txXfrm>
        <a:off x="0" y="0"/>
        <a:ext cx="1359535" cy="1412477"/>
      </dsp:txXfrm>
    </dsp:sp>
    <dsp:sp modelId="{AF5ECA51-DB58-4208-A5C0-57A70E4039DD}">
      <dsp:nvSpPr>
        <dsp:cNvPr id="0" name=""/>
        <dsp:cNvSpPr/>
      </dsp:nvSpPr>
      <dsp:spPr>
        <a:xfrm>
          <a:off x="1461500" y="32829"/>
          <a:ext cx="5336174" cy="65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By using B2Bpay to pay his suppliers, Bob loves that he doesn’t have to worry about whether they accept card payments or not. </a:t>
          </a:r>
          <a:endParaRPr lang="en-US" sz="1100" i="1" kern="1200" dirty="0"/>
        </a:p>
      </dsp:txBody>
      <dsp:txXfrm>
        <a:off x="1461500" y="32829"/>
        <a:ext cx="5336174" cy="656581"/>
      </dsp:txXfrm>
    </dsp:sp>
    <dsp:sp modelId="{25A704FD-28F6-4E86-8A90-B93844B52EDC}">
      <dsp:nvSpPr>
        <dsp:cNvPr id="0" name=""/>
        <dsp:cNvSpPr/>
      </dsp:nvSpPr>
      <dsp:spPr>
        <a:xfrm>
          <a:off x="1359535" y="689410"/>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93E679-1664-4D3C-A399-0C1A49AF27C2}">
      <dsp:nvSpPr>
        <dsp:cNvPr id="0" name=""/>
        <dsp:cNvSpPr/>
      </dsp:nvSpPr>
      <dsp:spPr>
        <a:xfrm>
          <a:off x="1461500" y="722239"/>
          <a:ext cx="5336174" cy="65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i="1" kern="1200" dirty="0"/>
            <a:t>‘It’s great that I can cherry pick the invoices I want to pay by credit card. This means I can make decisions based on my cash flow needs and not the payment methods and terms my suppliers offer’.</a:t>
          </a:r>
        </a:p>
      </dsp:txBody>
      <dsp:txXfrm>
        <a:off x="1461500" y="722239"/>
        <a:ext cx="5336174" cy="656581"/>
      </dsp:txXfrm>
    </dsp:sp>
    <dsp:sp modelId="{04A2BFE3-ED77-48DD-8AB6-A115C7247897}">
      <dsp:nvSpPr>
        <dsp:cNvPr id="0" name=""/>
        <dsp:cNvSpPr/>
      </dsp:nvSpPr>
      <dsp:spPr>
        <a:xfrm>
          <a:off x="1359535" y="1378821"/>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A0331B-30B0-4E1E-BF81-5C9335CE20C2}">
      <dsp:nvSpPr>
        <dsp:cNvPr id="0" name=""/>
        <dsp:cNvSpPr/>
      </dsp:nvSpPr>
      <dsp:spPr>
        <a:xfrm>
          <a:off x="0" y="1412478"/>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442F72-D50E-4698-AC40-E38ABA955A64}">
      <dsp:nvSpPr>
        <dsp:cNvPr id="0" name=""/>
        <dsp:cNvSpPr/>
      </dsp:nvSpPr>
      <dsp:spPr>
        <a:xfrm>
          <a:off x="0" y="1412477"/>
          <a:ext cx="135953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b="1"/>
          </a:pPr>
          <a:r>
            <a:rPr lang="en-US" sz="1600" kern="1200" dirty="0"/>
            <a:t>A streamlined process, saving time.</a:t>
          </a:r>
        </a:p>
      </dsp:txBody>
      <dsp:txXfrm>
        <a:off x="0" y="1412477"/>
        <a:ext cx="1359535" cy="1412477"/>
      </dsp:txXfrm>
    </dsp:sp>
    <dsp:sp modelId="{219AE3FA-9385-4422-AB89-DE0FA759A165}">
      <dsp:nvSpPr>
        <dsp:cNvPr id="0" name=""/>
        <dsp:cNvSpPr/>
      </dsp:nvSpPr>
      <dsp:spPr>
        <a:xfrm>
          <a:off x="1461500" y="1445307"/>
          <a:ext cx="5336174" cy="65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i="0" kern="1200" dirty="0"/>
            <a:t>This is made even easier because Bob has connected B2Bpay to MYOB so he can easily see all his bills in the one place. </a:t>
          </a:r>
        </a:p>
      </dsp:txBody>
      <dsp:txXfrm>
        <a:off x="1461500" y="1445307"/>
        <a:ext cx="5336174" cy="656581"/>
      </dsp:txXfrm>
    </dsp:sp>
    <dsp:sp modelId="{7737B6DF-5F6C-4E61-B39B-824AD8FA6D2C}">
      <dsp:nvSpPr>
        <dsp:cNvPr id="0" name=""/>
        <dsp:cNvSpPr/>
      </dsp:nvSpPr>
      <dsp:spPr>
        <a:xfrm>
          <a:off x="1359535" y="2101888"/>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C839C0-05CD-471E-B8F4-D3E79D952872}">
      <dsp:nvSpPr>
        <dsp:cNvPr id="0" name=""/>
        <dsp:cNvSpPr/>
      </dsp:nvSpPr>
      <dsp:spPr>
        <a:xfrm>
          <a:off x="1461500" y="2134717"/>
          <a:ext cx="5336174" cy="65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i="1" kern="1200" dirty="0"/>
            <a:t>‘I absolutely love the system. It makes it easy to follow everything I need to pay and shows where I’ve been spending. I can look at invoices I paid just by clicking a few buttons and I love that all the info is matched automatically in my bookkeeping software. It saves a lot of time.’ </a:t>
          </a:r>
        </a:p>
      </dsp:txBody>
      <dsp:txXfrm>
        <a:off x="1461500" y="2134717"/>
        <a:ext cx="5336174" cy="656581"/>
      </dsp:txXfrm>
    </dsp:sp>
    <dsp:sp modelId="{59C2DA4C-1E3D-4631-9FE4-F4E489BA24B7}">
      <dsp:nvSpPr>
        <dsp:cNvPr id="0" name=""/>
        <dsp:cNvSpPr/>
      </dsp:nvSpPr>
      <dsp:spPr>
        <a:xfrm>
          <a:off x="1359535" y="2791299"/>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D354C7-8A24-48F1-9B9F-07C11F06C5A0}">
      <dsp:nvSpPr>
        <dsp:cNvPr id="0" name=""/>
        <dsp:cNvSpPr/>
      </dsp:nvSpPr>
      <dsp:spPr>
        <a:xfrm>
          <a:off x="0" y="2824956"/>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748A9-C91E-4245-8E11-5A4025B77516}">
      <dsp:nvSpPr>
        <dsp:cNvPr id="0" name=""/>
        <dsp:cNvSpPr/>
      </dsp:nvSpPr>
      <dsp:spPr>
        <a:xfrm>
          <a:off x="0" y="2824955"/>
          <a:ext cx="135953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b="1"/>
          </a:pPr>
          <a:r>
            <a:rPr lang="en-US" sz="1600" kern="1200" dirty="0"/>
            <a:t>Boosting reward point balance.</a:t>
          </a:r>
        </a:p>
      </dsp:txBody>
      <dsp:txXfrm>
        <a:off x="0" y="2824955"/>
        <a:ext cx="1359535" cy="1412477"/>
      </dsp:txXfrm>
    </dsp:sp>
    <dsp:sp modelId="{4DFF3C0A-1414-4C02-BB5F-580C9AC68140}">
      <dsp:nvSpPr>
        <dsp:cNvPr id="0" name=""/>
        <dsp:cNvSpPr/>
      </dsp:nvSpPr>
      <dsp:spPr>
        <a:xfrm>
          <a:off x="1461500" y="2857785"/>
          <a:ext cx="5336174" cy="65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In addition to cash flow benefits and business efficiencies, because Bob has spent the past few years making payments through B2Bpay, he has accumulated tens of thousands of Qantas Points while growing his business.</a:t>
          </a:r>
        </a:p>
      </dsp:txBody>
      <dsp:txXfrm>
        <a:off x="1461500" y="2857785"/>
        <a:ext cx="5336174" cy="656581"/>
      </dsp:txXfrm>
    </dsp:sp>
    <dsp:sp modelId="{705BE124-C32B-4FF4-9075-E7675132E827}">
      <dsp:nvSpPr>
        <dsp:cNvPr id="0" name=""/>
        <dsp:cNvSpPr/>
      </dsp:nvSpPr>
      <dsp:spPr>
        <a:xfrm>
          <a:off x="1359535" y="3514366"/>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0A2CF6-9F1A-43D9-B03D-522A7DC7D06A}">
      <dsp:nvSpPr>
        <dsp:cNvPr id="0" name=""/>
        <dsp:cNvSpPr/>
      </dsp:nvSpPr>
      <dsp:spPr>
        <a:xfrm>
          <a:off x="1461500" y="3547195"/>
          <a:ext cx="5336174" cy="65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i="1" kern="1200" dirty="0"/>
            <a:t>‘It’s great to see that my points balance keeps rising every month, it’s something I’m looking forward to using in the future as a reward for a few years of working really hard on the business.’</a:t>
          </a:r>
        </a:p>
      </dsp:txBody>
      <dsp:txXfrm>
        <a:off x="1461500" y="3547195"/>
        <a:ext cx="5336174" cy="656581"/>
      </dsp:txXfrm>
    </dsp:sp>
    <dsp:sp modelId="{4F615EBE-AEB2-471C-A07D-E2A426B328B2}">
      <dsp:nvSpPr>
        <dsp:cNvPr id="0" name=""/>
        <dsp:cNvSpPr/>
      </dsp:nvSpPr>
      <dsp:spPr>
        <a:xfrm>
          <a:off x="1359535" y="4203777"/>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A69259-E550-47A1-A4B0-C917FF7F3289}">
      <dsp:nvSpPr>
        <dsp:cNvPr id="0" name=""/>
        <dsp:cNvSpPr/>
      </dsp:nvSpPr>
      <dsp:spPr>
        <a:xfrm>
          <a:off x="0" y="4237434"/>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3E3EA-42D2-4BB6-AAD9-88F474598BC2}">
      <dsp:nvSpPr>
        <dsp:cNvPr id="0" name=""/>
        <dsp:cNvSpPr/>
      </dsp:nvSpPr>
      <dsp:spPr>
        <a:xfrm>
          <a:off x="0" y="4237433"/>
          <a:ext cx="135953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b="1"/>
          </a:pPr>
          <a:r>
            <a:rPr lang="en-US" sz="1600" kern="1200" dirty="0"/>
            <a:t>Getting paid faster and assisting his customers</a:t>
          </a:r>
        </a:p>
      </dsp:txBody>
      <dsp:txXfrm>
        <a:off x="0" y="4237433"/>
        <a:ext cx="1359535" cy="1412477"/>
      </dsp:txXfrm>
    </dsp:sp>
    <dsp:sp modelId="{B92634BA-EBE1-4F22-A2C4-42F02952D49F}">
      <dsp:nvSpPr>
        <dsp:cNvPr id="0" name=""/>
        <dsp:cNvSpPr/>
      </dsp:nvSpPr>
      <dsp:spPr>
        <a:xfrm>
          <a:off x="1461500" y="4270263"/>
          <a:ext cx="5336174" cy="65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AU" sz="1100" kern="1200" dirty="0"/>
            <a:t>Bob now uses B2Bpay to accept card payments from his business customers too. </a:t>
          </a:r>
        </a:p>
      </dsp:txBody>
      <dsp:txXfrm>
        <a:off x="1461500" y="4270263"/>
        <a:ext cx="5336174" cy="656581"/>
      </dsp:txXfrm>
    </dsp:sp>
    <dsp:sp modelId="{C7B24247-71C5-40CC-9391-7EA365350D33}">
      <dsp:nvSpPr>
        <dsp:cNvPr id="0" name=""/>
        <dsp:cNvSpPr/>
      </dsp:nvSpPr>
      <dsp:spPr>
        <a:xfrm>
          <a:off x="1359535" y="4926844"/>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C64972-E9E5-4AE5-B3DB-3B3A1EB25DF8}">
      <dsp:nvSpPr>
        <dsp:cNvPr id="0" name=""/>
        <dsp:cNvSpPr/>
      </dsp:nvSpPr>
      <dsp:spPr>
        <a:xfrm>
          <a:off x="1461500" y="4959673"/>
          <a:ext cx="5336174" cy="65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AU" sz="1100" i="1" kern="1200" dirty="0"/>
            <a:t>‘It made sense to partner with B2Bpay to accept card payments. If it helps me out, then it makes sense my customers would  is partnered I have been able to easily add the option to our invoices in MYOB, which I our credibility as a business. Especially as we continue expanding into servicing larger businesses." </a:t>
          </a:r>
        </a:p>
      </dsp:txBody>
      <dsp:txXfrm>
        <a:off x="1461500" y="4959673"/>
        <a:ext cx="5336174" cy="656581"/>
      </dsp:txXfrm>
    </dsp:sp>
    <dsp:sp modelId="{9F1EE629-AB4D-4AC1-9C48-39874E747698}">
      <dsp:nvSpPr>
        <dsp:cNvPr id="0" name=""/>
        <dsp:cNvSpPr/>
      </dsp:nvSpPr>
      <dsp:spPr>
        <a:xfrm>
          <a:off x="1359535" y="5616255"/>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2912F-FFDB-4E7A-AC9F-FE10EE3F7070}">
      <dsp:nvSpPr>
        <dsp:cNvPr id="0" name=""/>
        <dsp:cNvSpPr/>
      </dsp:nvSpPr>
      <dsp:spPr>
        <a:xfrm>
          <a:off x="0" y="0"/>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E763CC-262A-4BED-9014-D411A3BF86D6}">
      <dsp:nvSpPr>
        <dsp:cNvPr id="0" name=""/>
        <dsp:cNvSpPr/>
      </dsp:nvSpPr>
      <dsp:spPr>
        <a:xfrm>
          <a:off x="0" y="0"/>
          <a:ext cx="135953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b="1"/>
          </a:pPr>
          <a:r>
            <a:rPr lang="en-US" sz="1600" kern="1200" dirty="0"/>
            <a:t>Can pay all suppliers with credit card, helping with cash flow.</a:t>
          </a:r>
        </a:p>
      </dsp:txBody>
      <dsp:txXfrm>
        <a:off x="0" y="0"/>
        <a:ext cx="1359535" cy="1412477"/>
      </dsp:txXfrm>
    </dsp:sp>
    <dsp:sp modelId="{AF5ECA51-DB58-4208-A5C0-57A70E4039DD}">
      <dsp:nvSpPr>
        <dsp:cNvPr id="0" name=""/>
        <dsp:cNvSpPr/>
      </dsp:nvSpPr>
      <dsp:spPr>
        <a:xfrm>
          <a:off x="1461500" y="32829"/>
          <a:ext cx="5336174" cy="65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By using B2Bpay to pay his suppliers, Bob loves that he doesn’t have to worry about whether they accept card payments or not. </a:t>
          </a:r>
          <a:endParaRPr lang="en-US" sz="1100" i="1" kern="1200" dirty="0"/>
        </a:p>
      </dsp:txBody>
      <dsp:txXfrm>
        <a:off x="1461500" y="32829"/>
        <a:ext cx="5336174" cy="656581"/>
      </dsp:txXfrm>
    </dsp:sp>
    <dsp:sp modelId="{25A704FD-28F6-4E86-8A90-B93844B52EDC}">
      <dsp:nvSpPr>
        <dsp:cNvPr id="0" name=""/>
        <dsp:cNvSpPr/>
      </dsp:nvSpPr>
      <dsp:spPr>
        <a:xfrm>
          <a:off x="1359535" y="689410"/>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93E679-1664-4D3C-A399-0C1A49AF27C2}">
      <dsp:nvSpPr>
        <dsp:cNvPr id="0" name=""/>
        <dsp:cNvSpPr/>
      </dsp:nvSpPr>
      <dsp:spPr>
        <a:xfrm>
          <a:off x="1461500" y="722239"/>
          <a:ext cx="5336174" cy="65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i="1" kern="1200" dirty="0"/>
            <a:t>‘It’s great that I can cherry pick the invoices I want to pay by credit card. This means I can make decisions based on my cash flow needs and not the payment methods and terms my suppliers offer’.</a:t>
          </a:r>
        </a:p>
      </dsp:txBody>
      <dsp:txXfrm>
        <a:off x="1461500" y="722239"/>
        <a:ext cx="5336174" cy="656581"/>
      </dsp:txXfrm>
    </dsp:sp>
    <dsp:sp modelId="{04A2BFE3-ED77-48DD-8AB6-A115C7247897}">
      <dsp:nvSpPr>
        <dsp:cNvPr id="0" name=""/>
        <dsp:cNvSpPr/>
      </dsp:nvSpPr>
      <dsp:spPr>
        <a:xfrm>
          <a:off x="1359535" y="1378821"/>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A0331B-30B0-4E1E-BF81-5C9335CE20C2}">
      <dsp:nvSpPr>
        <dsp:cNvPr id="0" name=""/>
        <dsp:cNvSpPr/>
      </dsp:nvSpPr>
      <dsp:spPr>
        <a:xfrm>
          <a:off x="0" y="1412478"/>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442F72-D50E-4698-AC40-E38ABA955A64}">
      <dsp:nvSpPr>
        <dsp:cNvPr id="0" name=""/>
        <dsp:cNvSpPr/>
      </dsp:nvSpPr>
      <dsp:spPr>
        <a:xfrm>
          <a:off x="0" y="1412477"/>
          <a:ext cx="135953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b="1"/>
          </a:pPr>
          <a:r>
            <a:rPr lang="en-US" sz="1600" kern="1200" dirty="0"/>
            <a:t>A streamlined process, saving time.</a:t>
          </a:r>
        </a:p>
      </dsp:txBody>
      <dsp:txXfrm>
        <a:off x="0" y="1412477"/>
        <a:ext cx="1359535" cy="1412477"/>
      </dsp:txXfrm>
    </dsp:sp>
    <dsp:sp modelId="{219AE3FA-9385-4422-AB89-DE0FA759A165}">
      <dsp:nvSpPr>
        <dsp:cNvPr id="0" name=""/>
        <dsp:cNvSpPr/>
      </dsp:nvSpPr>
      <dsp:spPr>
        <a:xfrm>
          <a:off x="1461500" y="1445307"/>
          <a:ext cx="5336174" cy="65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i="0" kern="1200" dirty="0"/>
            <a:t>This is made even easier because Bob has connected B2Bpay to MYOB so he can easily see all his bills in the one place. </a:t>
          </a:r>
        </a:p>
      </dsp:txBody>
      <dsp:txXfrm>
        <a:off x="1461500" y="1445307"/>
        <a:ext cx="5336174" cy="656581"/>
      </dsp:txXfrm>
    </dsp:sp>
    <dsp:sp modelId="{7737B6DF-5F6C-4E61-B39B-824AD8FA6D2C}">
      <dsp:nvSpPr>
        <dsp:cNvPr id="0" name=""/>
        <dsp:cNvSpPr/>
      </dsp:nvSpPr>
      <dsp:spPr>
        <a:xfrm>
          <a:off x="1359535" y="2101888"/>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C839C0-05CD-471E-B8F4-D3E79D952872}">
      <dsp:nvSpPr>
        <dsp:cNvPr id="0" name=""/>
        <dsp:cNvSpPr/>
      </dsp:nvSpPr>
      <dsp:spPr>
        <a:xfrm>
          <a:off x="1461500" y="2134717"/>
          <a:ext cx="5336174" cy="65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i="1" kern="1200" dirty="0"/>
            <a:t>‘I absolutely love the system. It makes it easy to follow everything I need to pay and shows where I’ve been spending. I can look at invoices I paid just by clicking a few buttons and I love that all the info is matched automatically in my bookkeeping software. It saves a lot of time.’ </a:t>
          </a:r>
        </a:p>
      </dsp:txBody>
      <dsp:txXfrm>
        <a:off x="1461500" y="2134717"/>
        <a:ext cx="5336174" cy="656581"/>
      </dsp:txXfrm>
    </dsp:sp>
    <dsp:sp modelId="{59C2DA4C-1E3D-4631-9FE4-F4E489BA24B7}">
      <dsp:nvSpPr>
        <dsp:cNvPr id="0" name=""/>
        <dsp:cNvSpPr/>
      </dsp:nvSpPr>
      <dsp:spPr>
        <a:xfrm>
          <a:off x="1359535" y="2791299"/>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D354C7-8A24-48F1-9B9F-07C11F06C5A0}">
      <dsp:nvSpPr>
        <dsp:cNvPr id="0" name=""/>
        <dsp:cNvSpPr/>
      </dsp:nvSpPr>
      <dsp:spPr>
        <a:xfrm>
          <a:off x="0" y="2824956"/>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748A9-C91E-4245-8E11-5A4025B77516}">
      <dsp:nvSpPr>
        <dsp:cNvPr id="0" name=""/>
        <dsp:cNvSpPr/>
      </dsp:nvSpPr>
      <dsp:spPr>
        <a:xfrm>
          <a:off x="0" y="2824955"/>
          <a:ext cx="135953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b="1"/>
          </a:pPr>
          <a:r>
            <a:rPr lang="en-US" sz="1600" kern="1200" dirty="0"/>
            <a:t>Boosting reward point balance.</a:t>
          </a:r>
        </a:p>
      </dsp:txBody>
      <dsp:txXfrm>
        <a:off x="0" y="2824955"/>
        <a:ext cx="1359535" cy="1412477"/>
      </dsp:txXfrm>
    </dsp:sp>
    <dsp:sp modelId="{4DFF3C0A-1414-4C02-BB5F-580C9AC68140}">
      <dsp:nvSpPr>
        <dsp:cNvPr id="0" name=""/>
        <dsp:cNvSpPr/>
      </dsp:nvSpPr>
      <dsp:spPr>
        <a:xfrm>
          <a:off x="1461500" y="2857785"/>
          <a:ext cx="5336174" cy="65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In addition to cash flow benefits and business efficiencies, because Bob has spent the past few years making payments through B2Bpay, he has accumulated tens of thousands of Qantas Points while growing his business.</a:t>
          </a:r>
        </a:p>
      </dsp:txBody>
      <dsp:txXfrm>
        <a:off x="1461500" y="2857785"/>
        <a:ext cx="5336174" cy="656581"/>
      </dsp:txXfrm>
    </dsp:sp>
    <dsp:sp modelId="{705BE124-C32B-4FF4-9075-E7675132E827}">
      <dsp:nvSpPr>
        <dsp:cNvPr id="0" name=""/>
        <dsp:cNvSpPr/>
      </dsp:nvSpPr>
      <dsp:spPr>
        <a:xfrm>
          <a:off x="1359535" y="3514366"/>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0A2CF6-9F1A-43D9-B03D-522A7DC7D06A}">
      <dsp:nvSpPr>
        <dsp:cNvPr id="0" name=""/>
        <dsp:cNvSpPr/>
      </dsp:nvSpPr>
      <dsp:spPr>
        <a:xfrm>
          <a:off x="1461500" y="3547195"/>
          <a:ext cx="5336174" cy="65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i="1" kern="1200" dirty="0"/>
            <a:t>‘It’s great to see that my points balance keeps rising every month, it’s something I’m looking forward to using in the future as a reward for a few years of working really hard on the business.’</a:t>
          </a:r>
        </a:p>
      </dsp:txBody>
      <dsp:txXfrm>
        <a:off x="1461500" y="3547195"/>
        <a:ext cx="5336174" cy="656581"/>
      </dsp:txXfrm>
    </dsp:sp>
    <dsp:sp modelId="{4F615EBE-AEB2-471C-A07D-E2A426B328B2}">
      <dsp:nvSpPr>
        <dsp:cNvPr id="0" name=""/>
        <dsp:cNvSpPr/>
      </dsp:nvSpPr>
      <dsp:spPr>
        <a:xfrm>
          <a:off x="1359535" y="4203777"/>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A69259-E550-47A1-A4B0-C917FF7F3289}">
      <dsp:nvSpPr>
        <dsp:cNvPr id="0" name=""/>
        <dsp:cNvSpPr/>
      </dsp:nvSpPr>
      <dsp:spPr>
        <a:xfrm>
          <a:off x="0" y="4237434"/>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3E3EA-42D2-4BB6-AAD9-88F474598BC2}">
      <dsp:nvSpPr>
        <dsp:cNvPr id="0" name=""/>
        <dsp:cNvSpPr/>
      </dsp:nvSpPr>
      <dsp:spPr>
        <a:xfrm>
          <a:off x="0" y="4237433"/>
          <a:ext cx="135953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b="1"/>
          </a:pPr>
          <a:r>
            <a:rPr lang="en-US" sz="1600" kern="1200" dirty="0"/>
            <a:t>Getting paid faster and assisting his customers.</a:t>
          </a:r>
        </a:p>
      </dsp:txBody>
      <dsp:txXfrm>
        <a:off x="0" y="4237433"/>
        <a:ext cx="1359535" cy="1412477"/>
      </dsp:txXfrm>
    </dsp:sp>
    <dsp:sp modelId="{B92634BA-EBE1-4F22-A2C4-42F02952D49F}">
      <dsp:nvSpPr>
        <dsp:cNvPr id="0" name=""/>
        <dsp:cNvSpPr/>
      </dsp:nvSpPr>
      <dsp:spPr>
        <a:xfrm>
          <a:off x="1461500" y="4270263"/>
          <a:ext cx="5336174" cy="65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AU" sz="1100" kern="1200" dirty="0"/>
            <a:t>Bob now uses B2Bpay to accept card payments from his business customers too. Because he uses MYOB he was easily able to easily add a ’Pay with B2Bpay’ option to his invoices.  </a:t>
          </a:r>
        </a:p>
      </dsp:txBody>
      <dsp:txXfrm>
        <a:off x="1461500" y="4270263"/>
        <a:ext cx="5336174" cy="656581"/>
      </dsp:txXfrm>
    </dsp:sp>
    <dsp:sp modelId="{C7B24247-71C5-40CC-9391-7EA365350D33}">
      <dsp:nvSpPr>
        <dsp:cNvPr id="0" name=""/>
        <dsp:cNvSpPr/>
      </dsp:nvSpPr>
      <dsp:spPr>
        <a:xfrm>
          <a:off x="1359535" y="4926844"/>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C64972-E9E5-4AE5-B3DB-3B3A1EB25DF8}">
      <dsp:nvSpPr>
        <dsp:cNvPr id="0" name=""/>
        <dsp:cNvSpPr/>
      </dsp:nvSpPr>
      <dsp:spPr>
        <a:xfrm>
          <a:off x="1461500" y="4959673"/>
          <a:ext cx="5336174" cy="656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AU" sz="1100" i="1" kern="1200" dirty="0"/>
            <a:t>‘It made sense to partner with B2Bpay to accept card payments. If it assists me with my cash flow, then it makes sense my customers would appreciate the option too. I think it also boosts our credibility as a business, especially as we continue expanding into servicing larger businesses." </a:t>
          </a:r>
        </a:p>
      </dsp:txBody>
      <dsp:txXfrm>
        <a:off x="1461500" y="4959673"/>
        <a:ext cx="5336174" cy="656581"/>
      </dsp:txXfrm>
    </dsp:sp>
    <dsp:sp modelId="{9F1EE629-AB4D-4AC1-9C48-39874E747698}">
      <dsp:nvSpPr>
        <dsp:cNvPr id="0" name=""/>
        <dsp:cNvSpPr/>
      </dsp:nvSpPr>
      <dsp:spPr>
        <a:xfrm>
          <a:off x="1359535" y="5616255"/>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2912F-FFDB-4E7A-AC9F-FE10EE3F7070}">
      <dsp:nvSpPr>
        <dsp:cNvPr id="0" name=""/>
        <dsp:cNvSpPr/>
      </dsp:nvSpPr>
      <dsp:spPr>
        <a:xfrm>
          <a:off x="0" y="2758"/>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E763CC-262A-4BED-9014-D411A3BF86D6}">
      <dsp:nvSpPr>
        <dsp:cNvPr id="0" name=""/>
        <dsp:cNvSpPr/>
      </dsp:nvSpPr>
      <dsp:spPr>
        <a:xfrm>
          <a:off x="0" y="2758"/>
          <a:ext cx="135953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defRPr b="1"/>
          </a:pPr>
          <a:r>
            <a:rPr lang="en-US" sz="1900" kern="1200" dirty="0"/>
            <a:t>An easy-to-use platform that helps cash flow.</a:t>
          </a:r>
        </a:p>
      </dsp:txBody>
      <dsp:txXfrm>
        <a:off x="0" y="2758"/>
        <a:ext cx="1359535" cy="1881464"/>
      </dsp:txXfrm>
    </dsp:sp>
    <dsp:sp modelId="{AF5ECA51-DB58-4208-A5C0-57A70E4039DD}">
      <dsp:nvSpPr>
        <dsp:cNvPr id="0" name=""/>
        <dsp:cNvSpPr/>
      </dsp:nvSpPr>
      <dsp:spPr>
        <a:xfrm>
          <a:off x="1461500" y="46488"/>
          <a:ext cx="5336174" cy="87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0" kern="1200" dirty="0"/>
            <a:t>Chris has more than 5 cards in his B2Bpay digital wallet, which he has used to make business payments to over 30 suppliers. Chris likes that he can easily manage and make card payments which in turn helps manage cash flow to grow his business.  </a:t>
          </a:r>
        </a:p>
      </dsp:txBody>
      <dsp:txXfrm>
        <a:off x="1461500" y="46488"/>
        <a:ext cx="5336174" cy="874587"/>
      </dsp:txXfrm>
    </dsp:sp>
    <dsp:sp modelId="{25A704FD-28F6-4E86-8A90-B93844B52EDC}">
      <dsp:nvSpPr>
        <dsp:cNvPr id="0" name=""/>
        <dsp:cNvSpPr/>
      </dsp:nvSpPr>
      <dsp:spPr>
        <a:xfrm>
          <a:off x="1359534" y="921075"/>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93E679-1664-4D3C-A399-0C1A49AF27C2}">
      <dsp:nvSpPr>
        <dsp:cNvPr id="0" name=""/>
        <dsp:cNvSpPr/>
      </dsp:nvSpPr>
      <dsp:spPr>
        <a:xfrm>
          <a:off x="1461500" y="964804"/>
          <a:ext cx="5336174" cy="87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dirty="0"/>
            <a:t>‘There is no stuffing around with entering card details. I can view the bills I need to pay and simply select and pay with the card I want, which helps with cash flow.’.</a:t>
          </a:r>
        </a:p>
      </dsp:txBody>
      <dsp:txXfrm>
        <a:off x="1461500" y="964804"/>
        <a:ext cx="5336174" cy="874587"/>
      </dsp:txXfrm>
    </dsp:sp>
    <dsp:sp modelId="{04A2BFE3-ED77-48DD-8AB6-A115C7247897}">
      <dsp:nvSpPr>
        <dsp:cNvPr id="0" name=""/>
        <dsp:cNvSpPr/>
      </dsp:nvSpPr>
      <dsp:spPr>
        <a:xfrm>
          <a:off x="1359534" y="1839391"/>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A0331B-30B0-4E1E-BF81-5C9335CE20C2}">
      <dsp:nvSpPr>
        <dsp:cNvPr id="0" name=""/>
        <dsp:cNvSpPr/>
      </dsp:nvSpPr>
      <dsp:spPr>
        <a:xfrm>
          <a:off x="0" y="1884223"/>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442F72-D50E-4698-AC40-E38ABA955A64}">
      <dsp:nvSpPr>
        <dsp:cNvPr id="0" name=""/>
        <dsp:cNvSpPr/>
      </dsp:nvSpPr>
      <dsp:spPr>
        <a:xfrm>
          <a:off x="0" y="1884223"/>
          <a:ext cx="135953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defRPr b="1"/>
          </a:pPr>
          <a:r>
            <a:rPr lang="en-US" sz="1900" kern="1200" dirty="0"/>
            <a:t>A streamlined process, saving time.</a:t>
          </a:r>
        </a:p>
      </dsp:txBody>
      <dsp:txXfrm>
        <a:off x="0" y="1884223"/>
        <a:ext cx="1359535" cy="1881464"/>
      </dsp:txXfrm>
    </dsp:sp>
    <dsp:sp modelId="{219AE3FA-9385-4422-AB89-DE0FA759A165}">
      <dsp:nvSpPr>
        <dsp:cNvPr id="0" name=""/>
        <dsp:cNvSpPr/>
      </dsp:nvSpPr>
      <dsp:spPr>
        <a:xfrm>
          <a:off x="1461500" y="1927952"/>
          <a:ext cx="5336174" cy="87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0" kern="1200" dirty="0"/>
            <a:t>Chris uses Xero as his accounting software and finds the integration provides time saving efficiencies. All of his bills entered in Xero are displayed on the one screen to simply click and pay, and it automates the </a:t>
          </a:r>
          <a:r>
            <a:rPr lang="en-US" sz="1400" i="0" kern="1200" dirty="0" err="1"/>
            <a:t>reconcilitaiton</a:t>
          </a:r>
          <a:r>
            <a:rPr lang="en-US" sz="1400" i="0" kern="1200" dirty="0"/>
            <a:t> process. </a:t>
          </a:r>
        </a:p>
      </dsp:txBody>
      <dsp:txXfrm>
        <a:off x="1461500" y="1927952"/>
        <a:ext cx="5336174" cy="874587"/>
      </dsp:txXfrm>
    </dsp:sp>
    <dsp:sp modelId="{7737B6DF-5F6C-4E61-B39B-824AD8FA6D2C}">
      <dsp:nvSpPr>
        <dsp:cNvPr id="0" name=""/>
        <dsp:cNvSpPr/>
      </dsp:nvSpPr>
      <dsp:spPr>
        <a:xfrm>
          <a:off x="1359534" y="2802540"/>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C839C0-05CD-471E-B8F4-D3E79D952872}">
      <dsp:nvSpPr>
        <dsp:cNvPr id="0" name=""/>
        <dsp:cNvSpPr/>
      </dsp:nvSpPr>
      <dsp:spPr>
        <a:xfrm>
          <a:off x="1461500" y="2846269"/>
          <a:ext cx="5336174" cy="87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dirty="0"/>
            <a:t>‘Paying bills through internet banking is a long, tedious process but B2Bpay is fast and easy to use. I can pay our suppliers in a few clicks, and this is fed back into Xero.’ </a:t>
          </a:r>
        </a:p>
      </dsp:txBody>
      <dsp:txXfrm>
        <a:off x="1461500" y="2846269"/>
        <a:ext cx="5336174" cy="874587"/>
      </dsp:txXfrm>
    </dsp:sp>
    <dsp:sp modelId="{59C2DA4C-1E3D-4631-9FE4-F4E489BA24B7}">
      <dsp:nvSpPr>
        <dsp:cNvPr id="0" name=""/>
        <dsp:cNvSpPr/>
      </dsp:nvSpPr>
      <dsp:spPr>
        <a:xfrm>
          <a:off x="1359534" y="3720856"/>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D354C7-8A24-48F1-9B9F-07C11F06C5A0}">
      <dsp:nvSpPr>
        <dsp:cNvPr id="0" name=""/>
        <dsp:cNvSpPr/>
      </dsp:nvSpPr>
      <dsp:spPr>
        <a:xfrm>
          <a:off x="0" y="3765688"/>
          <a:ext cx="67976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748A9-C91E-4245-8E11-5A4025B77516}">
      <dsp:nvSpPr>
        <dsp:cNvPr id="0" name=""/>
        <dsp:cNvSpPr/>
      </dsp:nvSpPr>
      <dsp:spPr>
        <a:xfrm>
          <a:off x="0" y="3765688"/>
          <a:ext cx="135953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defRPr b="1"/>
          </a:pPr>
          <a:r>
            <a:rPr lang="en-US" sz="1900" kern="1200" dirty="0"/>
            <a:t>Rewards are put back into the business. </a:t>
          </a:r>
        </a:p>
      </dsp:txBody>
      <dsp:txXfrm>
        <a:off x="0" y="3765688"/>
        <a:ext cx="1359535" cy="1881464"/>
      </dsp:txXfrm>
    </dsp:sp>
    <dsp:sp modelId="{4DFF3C0A-1414-4C02-BB5F-580C9AC68140}">
      <dsp:nvSpPr>
        <dsp:cNvPr id="0" name=""/>
        <dsp:cNvSpPr/>
      </dsp:nvSpPr>
      <dsp:spPr>
        <a:xfrm>
          <a:off x="1461500" y="3809417"/>
          <a:ext cx="5336174" cy="87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In addition to the business efficiencies B2Bpay provides, the reward points Collinson’s accumulates are put straight back into growing their business. </a:t>
          </a:r>
        </a:p>
      </dsp:txBody>
      <dsp:txXfrm>
        <a:off x="1461500" y="3809417"/>
        <a:ext cx="5336174" cy="874587"/>
      </dsp:txXfrm>
    </dsp:sp>
    <dsp:sp modelId="{705BE124-C32B-4FF4-9075-E7675132E827}">
      <dsp:nvSpPr>
        <dsp:cNvPr id="0" name=""/>
        <dsp:cNvSpPr/>
      </dsp:nvSpPr>
      <dsp:spPr>
        <a:xfrm>
          <a:off x="1359534" y="4684004"/>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0A2CF6-9F1A-43D9-B03D-522A7DC7D06A}">
      <dsp:nvSpPr>
        <dsp:cNvPr id="0" name=""/>
        <dsp:cNvSpPr/>
      </dsp:nvSpPr>
      <dsp:spPr>
        <a:xfrm>
          <a:off x="1461500" y="4727734"/>
          <a:ext cx="5336174" cy="87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dirty="0">
              <a:solidFill>
                <a:prstClr val="black">
                  <a:hueOff val="0"/>
                  <a:satOff val="0"/>
                  <a:lumOff val="0"/>
                  <a:alphaOff val="0"/>
                </a:prstClr>
              </a:solidFill>
              <a:latin typeface="Franklin Gothic Book" panose="020F0502020204030204"/>
              <a:ea typeface="+mn-ea"/>
              <a:cs typeface="+mn-cs"/>
            </a:rPr>
            <a:t>‘It’s </a:t>
          </a:r>
          <a:r>
            <a:rPr lang="en-AU" sz="1400" i="1" kern="1200" dirty="0">
              <a:solidFill>
                <a:prstClr val="black">
                  <a:hueOff val="0"/>
                  <a:satOff val="0"/>
                  <a:lumOff val="0"/>
                  <a:alphaOff val="0"/>
                </a:prstClr>
              </a:solidFill>
              <a:latin typeface="Franklin Gothic Book" panose="020F0502020204030204"/>
              <a:ea typeface="+mn-ea"/>
              <a:cs typeface="+mn-cs"/>
            </a:rPr>
            <a:t>the directors previously traveling two or three times per year to Germany, China and the Netherlands to explore innovations in food manufacturing, machinery and packaging. Having a grasp on the latest technology enabled Collinson’s to help Australian food manufacturers and restaurants navigate the mass disruptions of 2020.’</a:t>
          </a:r>
          <a:br>
            <a:rPr lang="en-AU" sz="1400" i="1" kern="1200" dirty="0">
              <a:solidFill>
                <a:prstClr val="black">
                  <a:hueOff val="0"/>
                  <a:satOff val="0"/>
                  <a:lumOff val="0"/>
                  <a:alphaOff val="0"/>
                </a:prstClr>
              </a:solidFill>
              <a:latin typeface="Franklin Gothic Book" panose="020F0502020204030204"/>
              <a:ea typeface="+mn-ea"/>
              <a:cs typeface="+mn-cs"/>
            </a:rPr>
          </a:br>
          <a:endParaRPr lang="en-US" sz="1400" i="1" kern="1200" dirty="0">
            <a:solidFill>
              <a:prstClr val="black">
                <a:hueOff val="0"/>
                <a:satOff val="0"/>
                <a:lumOff val="0"/>
                <a:alphaOff val="0"/>
              </a:prstClr>
            </a:solidFill>
            <a:latin typeface="Franklin Gothic Book" panose="020F0502020204030204"/>
            <a:ea typeface="+mn-ea"/>
            <a:cs typeface="+mn-cs"/>
          </a:endParaRPr>
        </a:p>
      </dsp:txBody>
      <dsp:txXfrm>
        <a:off x="1461500" y="4727734"/>
        <a:ext cx="5336174" cy="874587"/>
      </dsp:txXfrm>
    </dsp:sp>
    <dsp:sp modelId="{4F615EBE-AEB2-471C-A07D-E2A426B328B2}">
      <dsp:nvSpPr>
        <dsp:cNvPr id="0" name=""/>
        <dsp:cNvSpPr/>
      </dsp:nvSpPr>
      <dsp:spPr>
        <a:xfrm>
          <a:off x="1359534" y="5602321"/>
          <a:ext cx="543814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FE5EB-8736-45D2-AA46-9E0C2F96E5AB}">
      <dsp:nvSpPr>
        <dsp:cNvPr id="0" name=""/>
        <dsp:cNvSpPr/>
      </dsp:nvSpPr>
      <dsp:spPr>
        <a:xfrm>
          <a:off x="0" y="1893040"/>
          <a:ext cx="10058399" cy="0"/>
        </a:xfrm>
        <a:prstGeom prst="line">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D88A0F-4D2D-4C1E-94D5-DAB9FF32DB2B}">
      <dsp:nvSpPr>
        <dsp:cNvPr id="0" name=""/>
        <dsp:cNvSpPr/>
      </dsp:nvSpPr>
      <dsp:spPr>
        <a:xfrm>
          <a:off x="301751" y="1173684"/>
          <a:ext cx="4425696" cy="454329"/>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Can pay all suppliers with credit card, helping with cash flow.</a:t>
          </a:r>
        </a:p>
      </dsp:txBody>
      <dsp:txXfrm>
        <a:off x="301751" y="1173684"/>
        <a:ext cx="4425696" cy="454329"/>
      </dsp:txXfrm>
    </dsp:sp>
    <dsp:sp modelId="{53F0F5F3-484B-4C5D-BA5E-3ABA933B0469}">
      <dsp:nvSpPr>
        <dsp:cNvPr id="0" name=""/>
        <dsp:cNvSpPr/>
      </dsp:nvSpPr>
      <dsp:spPr>
        <a:xfrm>
          <a:off x="301751" y="0"/>
          <a:ext cx="4425696" cy="1173684"/>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By using B2Bpay to pay his suppliers, Bob loves that he doesn’t have to worry about whether they accept card payments or not. </a:t>
          </a:r>
        </a:p>
        <a:p>
          <a:pPr marL="0" lvl="0" indent="0" algn="l" defTabSz="533400">
            <a:lnSpc>
              <a:spcPct val="90000"/>
            </a:lnSpc>
            <a:spcBef>
              <a:spcPct val="0"/>
            </a:spcBef>
            <a:spcAft>
              <a:spcPct val="35000"/>
            </a:spcAft>
            <a:buNone/>
          </a:pPr>
          <a:r>
            <a:rPr lang="en-US" sz="1200" i="1" kern="1200"/>
            <a:t>‘It’s great that I can cherry pick the invoices I want to pay by credit card. This means I can make decisions based on my cash flow needs and not the payment methods my supplier offers’.</a:t>
          </a:r>
          <a:endParaRPr lang="en-US" sz="1200" i="1" kern="1200" dirty="0"/>
        </a:p>
        <a:p>
          <a:pPr marL="0" lvl="0" indent="0" algn="l" defTabSz="533400">
            <a:lnSpc>
              <a:spcPct val="90000"/>
            </a:lnSpc>
            <a:spcBef>
              <a:spcPct val="0"/>
            </a:spcBef>
            <a:spcAft>
              <a:spcPct val="35000"/>
            </a:spcAft>
            <a:buNone/>
          </a:pPr>
          <a:r>
            <a:rPr lang="en-US" sz="1200" kern="1200" dirty="0"/>
            <a:t>Because Bob has </a:t>
          </a:r>
        </a:p>
        <a:p>
          <a:pPr marL="0" lvl="0" indent="0" algn="l" defTabSz="533400">
            <a:lnSpc>
              <a:spcPct val="90000"/>
            </a:lnSpc>
            <a:spcBef>
              <a:spcPct val="0"/>
            </a:spcBef>
            <a:spcAft>
              <a:spcPct val="35000"/>
            </a:spcAft>
            <a:buNone/>
          </a:pPr>
          <a:r>
            <a:rPr lang="en-US" sz="1200" kern="1200"/>
            <a:t>. </a:t>
          </a:r>
          <a:endParaRPr lang="en-US" sz="1200" kern="1200" dirty="0"/>
        </a:p>
      </dsp:txBody>
      <dsp:txXfrm>
        <a:off x="301751" y="0"/>
        <a:ext cx="4425696" cy="1173684"/>
      </dsp:txXfrm>
    </dsp:sp>
    <dsp:sp modelId="{89BD0ED6-E5D8-45FD-8CF6-DD32D8945229}">
      <dsp:nvSpPr>
        <dsp:cNvPr id="0" name=""/>
        <dsp:cNvSpPr/>
      </dsp:nvSpPr>
      <dsp:spPr>
        <a:xfrm>
          <a:off x="2514599" y="1628014"/>
          <a:ext cx="0" cy="265025"/>
        </a:xfrm>
        <a:prstGeom prst="line">
          <a:avLst/>
        </a:pr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27D67B-EA23-4C41-8DE5-FE35417C679B}">
      <dsp:nvSpPr>
        <dsp:cNvPr id="0" name=""/>
        <dsp:cNvSpPr/>
      </dsp:nvSpPr>
      <dsp:spPr>
        <a:xfrm>
          <a:off x="2816351" y="2158065"/>
          <a:ext cx="4425696" cy="454329"/>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2019</a:t>
          </a:r>
        </a:p>
      </dsp:txBody>
      <dsp:txXfrm>
        <a:off x="2816351" y="2158065"/>
        <a:ext cx="4425696" cy="454329"/>
      </dsp:txXfrm>
    </dsp:sp>
    <dsp:sp modelId="{1C2603E8-6376-42B6-B14A-2029D33B70EB}">
      <dsp:nvSpPr>
        <dsp:cNvPr id="0" name=""/>
        <dsp:cNvSpPr/>
      </dsp:nvSpPr>
      <dsp:spPr>
        <a:xfrm>
          <a:off x="2816351" y="2612395"/>
          <a:ext cx="4425696" cy="457737"/>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Lorem ipsum dolor sit amet, consectetuer adipiscing elit. </a:t>
          </a:r>
        </a:p>
      </dsp:txBody>
      <dsp:txXfrm>
        <a:off x="2816351" y="2612395"/>
        <a:ext cx="4425696" cy="457737"/>
      </dsp:txXfrm>
    </dsp:sp>
    <dsp:sp modelId="{D7336F98-93BA-440C-99EC-857CEA6AC728}">
      <dsp:nvSpPr>
        <dsp:cNvPr id="0" name=""/>
        <dsp:cNvSpPr/>
      </dsp:nvSpPr>
      <dsp:spPr>
        <a:xfrm>
          <a:off x="5029199" y="1893039"/>
          <a:ext cx="0" cy="265025"/>
        </a:xfrm>
        <a:prstGeom prst="line">
          <a:avLst/>
        </a:pr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D01392-1B7B-4CE4-A411-F853DD4671B0}">
      <dsp:nvSpPr>
        <dsp:cNvPr id="0" name=""/>
        <dsp:cNvSpPr/>
      </dsp:nvSpPr>
      <dsp:spPr>
        <a:xfrm rot="2700000">
          <a:off x="2485151" y="1863591"/>
          <a:ext cx="58897" cy="58897"/>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2E7DD4-51E3-48F1-9E69-2EE7451FF06F}">
      <dsp:nvSpPr>
        <dsp:cNvPr id="0" name=""/>
        <dsp:cNvSpPr/>
      </dsp:nvSpPr>
      <dsp:spPr>
        <a:xfrm rot="2700000">
          <a:off x="4999751" y="1863591"/>
          <a:ext cx="58897" cy="58897"/>
        </a:xfrm>
        <a:prstGeom prst="rect">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46F4D-5CF1-4E33-9B32-B27C88DD9A17}">
      <dsp:nvSpPr>
        <dsp:cNvPr id="0" name=""/>
        <dsp:cNvSpPr/>
      </dsp:nvSpPr>
      <dsp:spPr>
        <a:xfrm>
          <a:off x="5330952" y="1173684"/>
          <a:ext cx="4425696" cy="454329"/>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2020</a:t>
          </a:r>
        </a:p>
      </dsp:txBody>
      <dsp:txXfrm>
        <a:off x="5330952" y="1173684"/>
        <a:ext cx="4425696" cy="454329"/>
      </dsp:txXfrm>
    </dsp:sp>
    <dsp:sp modelId="{A5103C11-4ECA-44AA-B3F1-0F96E31A4BCE}">
      <dsp:nvSpPr>
        <dsp:cNvPr id="0" name=""/>
        <dsp:cNvSpPr/>
      </dsp:nvSpPr>
      <dsp:spPr>
        <a:xfrm>
          <a:off x="5330952" y="715947"/>
          <a:ext cx="4425696" cy="457737"/>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Lorem ipsum dolor sit amet, consectetuer adipiscing elit. </a:t>
          </a:r>
        </a:p>
      </dsp:txBody>
      <dsp:txXfrm>
        <a:off x="5330952" y="715947"/>
        <a:ext cx="4425696" cy="457737"/>
      </dsp:txXfrm>
    </dsp:sp>
    <dsp:sp modelId="{9E057A68-B7A0-4481-98AB-A8CAA3D5D353}">
      <dsp:nvSpPr>
        <dsp:cNvPr id="0" name=""/>
        <dsp:cNvSpPr/>
      </dsp:nvSpPr>
      <dsp:spPr>
        <a:xfrm>
          <a:off x="7543800" y="1628014"/>
          <a:ext cx="0" cy="265025"/>
        </a:xfrm>
        <a:prstGeom prst="line">
          <a:avLst/>
        </a:pr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5DC86B-06E8-44A5-A77C-D41CA578A23C}">
      <dsp:nvSpPr>
        <dsp:cNvPr id="0" name=""/>
        <dsp:cNvSpPr/>
      </dsp:nvSpPr>
      <dsp:spPr>
        <a:xfrm rot="2700000">
          <a:off x="7514351" y="1863591"/>
          <a:ext cx="58897" cy="58897"/>
        </a:xfrm>
        <a:prstGeom prst="rect">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5/19/2021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5/19/2021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5/19/2021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5/19/2021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5/19/2021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5/19/2021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5/19/2021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5/19/2021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5/19/2021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5/19/2021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566160"/>
          </a:xfrm>
        </p:spPr>
        <p:txBody>
          <a:bodyPr>
            <a:normAutofit/>
          </a:bodyPr>
          <a:lstStyle/>
          <a:p>
            <a:r>
              <a:rPr lang="en-US">
                <a:solidFill>
                  <a:srgbClr val="FFFFFF"/>
                </a:solidFill>
              </a:rPr>
              <a:t>B2Bpay customer testimonials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4645152"/>
            <a:ext cx="10058400" cy="1143000"/>
          </a:xfrm>
        </p:spPr>
        <p:txBody>
          <a:bodyPr>
            <a:normAutofit/>
          </a:bodyPr>
          <a:lstStyle/>
          <a:p>
            <a:r>
              <a:rPr lang="en-US">
                <a:solidFill>
                  <a:srgbClr val="FFFFFF"/>
                </a:solidFill>
              </a:rPr>
              <a:t>Sit Dolor Amet</a:t>
            </a:r>
          </a:p>
        </p:txBody>
      </p:sp>
      <p:cxnSp>
        <p:nvCxnSpPr>
          <p:cNvPr id="41" name="Straight Connector 40">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3"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1097280" y="286603"/>
            <a:ext cx="10058400" cy="1450757"/>
          </a:xfrm>
        </p:spPr>
        <p:txBody>
          <a:bodyPr>
            <a:normAutofit fontScale="90000"/>
          </a:bodyPr>
          <a:lstStyle/>
          <a:p>
            <a:pPr fontAlgn="base"/>
            <a:r>
              <a:rPr lang="en-US" sz="1200" dirty="0"/>
              <a:t>Bob Gott,</a:t>
            </a:r>
            <a:br>
              <a:rPr lang="en-US" sz="1200" dirty="0"/>
            </a:br>
            <a:r>
              <a:rPr lang="en-US" sz="1200" dirty="0"/>
              <a:t>Amaroo technologies</a:t>
            </a:r>
            <a:br>
              <a:rPr lang="en-US" sz="1200" dirty="0"/>
            </a:br>
            <a:br>
              <a:rPr lang="en-US" sz="1200" dirty="0"/>
            </a:br>
            <a:r>
              <a:rPr lang="en-AU" sz="1200" b="0" i="0" dirty="0">
                <a:effectLst/>
                <a:latin typeface="inherit"/>
              </a:rPr>
              <a:t>This family-owned vending machine operation began 25 years ago offering a selection of drinks, chocolates and snacks. In recent years, the company has expanded their service – now offering everything from sausage rolls and ice cream to fresh sandwiches and ready-made meals. </a:t>
            </a:r>
            <a:br>
              <a:rPr lang="en-AU" sz="1200" b="0" i="0" dirty="0">
                <a:effectLst/>
                <a:latin typeface="inherit"/>
              </a:rPr>
            </a:br>
            <a:br>
              <a:rPr lang="en-AU" sz="1200" b="0" i="0" dirty="0">
                <a:effectLst/>
                <a:latin typeface="Open Sans" panose="020B0606030504020204" pitchFamily="34" charset="0"/>
              </a:rPr>
            </a:br>
            <a:r>
              <a:rPr lang="en-AU" sz="1200" b="0" i="0" dirty="0">
                <a:effectLst/>
                <a:latin typeface="inherit"/>
              </a:rPr>
              <a:t>Servicing the Sydney and Brisbane areas, and specifically working with companies that run 24 hours a day, owner Bob Goss has taken the time to learn what the companies he services want. </a:t>
            </a:r>
            <a:br>
              <a:rPr lang="en-AU" sz="1200" b="0" i="0" dirty="0">
                <a:effectLst/>
                <a:latin typeface="inherit"/>
              </a:rPr>
            </a:br>
            <a:br>
              <a:rPr lang="en-AU" sz="1200" b="0" i="0" dirty="0">
                <a:effectLst/>
                <a:latin typeface="Open Sans" panose="020B0606030504020204" pitchFamily="34" charset="0"/>
              </a:rPr>
            </a:br>
            <a:r>
              <a:rPr lang="en-AU" sz="1200" b="0" i="1" dirty="0">
                <a:effectLst/>
                <a:latin typeface="inherit"/>
              </a:rPr>
              <a:t>“Some of these offices are in areas with no canteen and no shops. We discovered what they wanted is real, fresh food in their vending machines, not just a can of Coke and a packet of chips,”</a:t>
            </a:r>
            <a:r>
              <a:rPr lang="en-AU" sz="1200" b="0" i="0" dirty="0">
                <a:effectLst/>
                <a:latin typeface="inherit"/>
              </a:rPr>
              <a:t> he says. </a:t>
            </a:r>
            <a:br>
              <a:rPr lang="en-AU" sz="1200" b="0" i="0" dirty="0">
                <a:effectLst/>
                <a:latin typeface="Open Sans" panose="020B0606030504020204" pitchFamily="34" charset="0"/>
              </a:rPr>
            </a:br>
            <a:endParaRPr lang="en-US" sz="1200" dirty="0"/>
          </a:p>
        </p:txBody>
      </p:sp>
      <p:cxnSp>
        <p:nvCxnSpPr>
          <p:cNvPr id="29" name="Straight Connector 28">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2" name="Content Placeholder 2" descr="SmartArt timeline">
            <a:extLst>
              <a:ext uri="{FF2B5EF4-FFF2-40B4-BE49-F238E27FC236}">
                <a16:creationId xmlns:a16="http://schemas.microsoft.com/office/drawing/2014/main" id="{58F369A9-FF04-495F-A8AB-BD57BE181CE2}"/>
              </a:ext>
            </a:extLst>
          </p:cNvPr>
          <p:cNvGraphicFramePr/>
          <p:nvPr>
            <p:extLst>
              <p:ext uri="{D42A27DB-BD31-4B8C-83A1-F6EECF244321}">
                <p14:modId xmlns:p14="http://schemas.microsoft.com/office/powerpoint/2010/main" val="1446963967"/>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51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92370" y="516835"/>
            <a:ext cx="3084844" cy="5772840"/>
          </a:xfrm>
        </p:spPr>
        <p:txBody>
          <a:bodyPr anchor="ctr">
            <a:normAutofit/>
          </a:bodyPr>
          <a:lstStyle/>
          <a:p>
            <a:pPr fontAlgn="base"/>
            <a:r>
              <a:rPr lang="en-US" sz="1400">
                <a:solidFill>
                  <a:schemeClr val="bg1"/>
                </a:solidFill>
              </a:rPr>
              <a:t>Bob Gott,</a:t>
            </a:r>
            <a:br>
              <a:rPr lang="en-US" sz="1400">
                <a:solidFill>
                  <a:schemeClr val="bg1"/>
                </a:solidFill>
              </a:rPr>
            </a:br>
            <a:r>
              <a:rPr lang="en-US" sz="1400">
                <a:solidFill>
                  <a:schemeClr val="bg1"/>
                </a:solidFill>
              </a:rPr>
              <a:t>Amaroo technologies</a:t>
            </a:r>
            <a:br>
              <a:rPr lang="en-US" sz="1400">
                <a:solidFill>
                  <a:schemeClr val="bg1"/>
                </a:solidFill>
              </a:rPr>
            </a:br>
            <a:br>
              <a:rPr lang="en-US" sz="1400">
                <a:solidFill>
                  <a:schemeClr val="bg1"/>
                </a:solidFill>
              </a:rPr>
            </a:br>
            <a:r>
              <a:rPr lang="en-AU" sz="1400" b="0" i="0">
                <a:solidFill>
                  <a:schemeClr val="bg1"/>
                </a:solidFill>
                <a:effectLst/>
                <a:latin typeface="inherit"/>
              </a:rPr>
              <a:t>This family-owned vending machine operation began 25 years ago offering a selection of drinks, chocolates and snacks. In recent years, the company has expanded their service – now offering everything from sausage rolls and ice cream to fresh sandwiches and ready-made meals. </a:t>
            </a:r>
            <a:br>
              <a:rPr lang="en-AU" sz="1400" b="0" i="0">
                <a:solidFill>
                  <a:schemeClr val="bg1"/>
                </a:solidFill>
                <a:effectLst/>
                <a:latin typeface="inherit"/>
              </a:rPr>
            </a:br>
            <a:br>
              <a:rPr lang="en-AU" sz="1400" b="0" i="0">
                <a:solidFill>
                  <a:schemeClr val="bg1"/>
                </a:solidFill>
                <a:effectLst/>
                <a:latin typeface="Open Sans" panose="020B0606030504020204" pitchFamily="34" charset="0"/>
              </a:rPr>
            </a:br>
            <a:r>
              <a:rPr lang="en-AU" sz="1400" b="0" i="0">
                <a:solidFill>
                  <a:schemeClr val="bg1"/>
                </a:solidFill>
                <a:effectLst/>
                <a:latin typeface="inherit"/>
              </a:rPr>
              <a:t>Servicing the Sydney and Brisbane areas, and specifically working with companies that run 24 hours a day, owner Bob Goss has taken the time to learn what the companies he services want. </a:t>
            </a:r>
            <a:br>
              <a:rPr lang="en-AU" sz="1400" b="0" i="0">
                <a:solidFill>
                  <a:schemeClr val="bg1"/>
                </a:solidFill>
                <a:effectLst/>
                <a:latin typeface="inherit"/>
              </a:rPr>
            </a:br>
            <a:br>
              <a:rPr lang="en-AU" sz="1400" b="0" i="0">
                <a:solidFill>
                  <a:schemeClr val="bg1"/>
                </a:solidFill>
                <a:effectLst/>
                <a:latin typeface="Open Sans" panose="020B0606030504020204" pitchFamily="34" charset="0"/>
              </a:rPr>
            </a:br>
            <a:r>
              <a:rPr lang="en-AU" sz="1400" b="0" i="1">
                <a:solidFill>
                  <a:schemeClr val="bg1"/>
                </a:solidFill>
                <a:effectLst/>
                <a:latin typeface="inherit"/>
              </a:rPr>
              <a:t>“Some of these offices are in areas with no canteen and no shops. We discovered what they wanted is real, fresh food in their vending machines, not just a can of Coke and a packet of chips,”</a:t>
            </a:r>
            <a:r>
              <a:rPr lang="en-AU" sz="1400" b="0" i="0">
                <a:solidFill>
                  <a:schemeClr val="bg1"/>
                </a:solidFill>
                <a:effectLst/>
                <a:latin typeface="inherit"/>
              </a:rPr>
              <a:t> he says. </a:t>
            </a:r>
            <a:br>
              <a:rPr lang="en-AU" sz="1400" b="0" i="0">
                <a:solidFill>
                  <a:schemeClr val="bg1"/>
                </a:solidFill>
                <a:effectLst/>
                <a:latin typeface="Open Sans" panose="020B0606030504020204" pitchFamily="34" charset="0"/>
              </a:rPr>
            </a:br>
            <a:endParaRPr lang="en-US" sz="1400">
              <a:solidFill>
                <a:schemeClr val="bg1"/>
              </a:solidFill>
            </a:endParaRPr>
          </a:p>
        </p:txBody>
      </p:sp>
      <p:graphicFrame>
        <p:nvGraphicFramePr>
          <p:cNvPr id="22" name="Content Placeholder 2" descr="SmartArt timeline">
            <a:extLst>
              <a:ext uri="{FF2B5EF4-FFF2-40B4-BE49-F238E27FC236}">
                <a16:creationId xmlns:a16="http://schemas.microsoft.com/office/drawing/2014/main" id="{58F369A9-FF04-495F-A8AB-BD57BE181CE2}"/>
              </a:ext>
            </a:extLst>
          </p:cNvPr>
          <p:cNvGraphicFramePr/>
          <p:nvPr>
            <p:extLst>
              <p:ext uri="{D42A27DB-BD31-4B8C-83A1-F6EECF244321}">
                <p14:modId xmlns:p14="http://schemas.microsoft.com/office/powerpoint/2010/main" val="410336704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2826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4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7" name="Rectangle 46">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35869" y="640080"/>
            <a:ext cx="3659246" cy="2862699"/>
          </a:xfrm>
        </p:spPr>
        <p:txBody>
          <a:bodyPr vert="horz" lIns="91440" tIns="45720" rIns="91440" bIns="45720" rtlCol="0" anchor="b">
            <a:normAutofit fontScale="90000"/>
          </a:bodyPr>
          <a:lstStyle/>
          <a:p>
            <a:pPr fontAlgn="base"/>
            <a:r>
              <a:rPr lang="en-US" sz="2700" dirty="0">
                <a:solidFill>
                  <a:srgbClr val="FFFFFF"/>
                </a:solidFill>
              </a:rPr>
              <a:t>Bob Gott,</a:t>
            </a:r>
            <a:br>
              <a:rPr lang="en-US" sz="2700" dirty="0">
                <a:solidFill>
                  <a:srgbClr val="FFFFFF"/>
                </a:solidFill>
              </a:rPr>
            </a:br>
            <a:r>
              <a:rPr lang="en-US" sz="1800" dirty="0">
                <a:solidFill>
                  <a:srgbClr val="FFFFFF"/>
                </a:solidFill>
              </a:rPr>
              <a:t>Managing Director</a:t>
            </a:r>
            <a:br>
              <a:rPr lang="en-US" sz="2700" dirty="0">
                <a:solidFill>
                  <a:srgbClr val="FFFFFF"/>
                </a:solidFill>
              </a:rPr>
            </a:br>
            <a:r>
              <a:rPr lang="en-US" sz="1800" dirty="0">
                <a:solidFill>
                  <a:srgbClr val="FFFFFF"/>
                </a:solidFill>
              </a:rPr>
              <a:t>Amaroo technologies</a:t>
            </a:r>
            <a:br>
              <a:rPr lang="en-US" sz="1100" dirty="0">
                <a:solidFill>
                  <a:srgbClr val="FFFFFF"/>
                </a:solidFill>
              </a:rPr>
            </a:br>
            <a:br>
              <a:rPr lang="en-US" sz="1100" dirty="0">
                <a:solidFill>
                  <a:srgbClr val="FFFFFF"/>
                </a:solidFill>
              </a:rPr>
            </a:br>
            <a:r>
              <a:rPr lang="en-US" sz="1100" b="0" i="0" dirty="0">
                <a:solidFill>
                  <a:srgbClr val="FFFFFF"/>
                </a:solidFill>
                <a:effectLst/>
              </a:rPr>
              <a:t>This family-owned vending machine operation began 25 years ago offering a selection of drinks, chocolates and snacks. In recent years, the company has expanded their service – now offering everything from sausage rolls and ice cream to fresh sandwiches and ready-made meals. </a:t>
            </a:r>
            <a:br>
              <a:rPr lang="en-US" sz="1100" b="0" i="0" dirty="0">
                <a:solidFill>
                  <a:srgbClr val="FFFFFF"/>
                </a:solidFill>
                <a:effectLst/>
              </a:rPr>
            </a:br>
            <a:br>
              <a:rPr lang="en-US" sz="1100" b="0" i="0" dirty="0">
                <a:solidFill>
                  <a:srgbClr val="FFFFFF"/>
                </a:solidFill>
                <a:effectLst/>
              </a:rPr>
            </a:br>
            <a:r>
              <a:rPr lang="en-US" sz="1100" b="0" i="0" dirty="0">
                <a:solidFill>
                  <a:srgbClr val="FFFFFF"/>
                </a:solidFill>
                <a:effectLst/>
              </a:rPr>
              <a:t>Servicing the Sydney and Brisbane areas, and specifically working with companies that run 24 hours a day, owner Bob Goss has taken the time to learn what the companies he services want. </a:t>
            </a:r>
            <a:br>
              <a:rPr lang="en-US" sz="1100" b="0" i="0" dirty="0">
                <a:solidFill>
                  <a:srgbClr val="FFFFFF"/>
                </a:solidFill>
                <a:effectLst/>
              </a:rPr>
            </a:br>
            <a:br>
              <a:rPr lang="en-US" sz="1100" b="0" i="0" dirty="0">
                <a:solidFill>
                  <a:srgbClr val="FFFFFF"/>
                </a:solidFill>
                <a:effectLst/>
              </a:rPr>
            </a:br>
            <a:r>
              <a:rPr lang="en-US" sz="1100" b="0" i="1" dirty="0">
                <a:solidFill>
                  <a:srgbClr val="FFFFFF"/>
                </a:solidFill>
                <a:effectLst/>
              </a:rPr>
              <a:t>“Some of these offices are in areas with no canteen and no shops. We discovered what they wanted is real, fresh food in their vending machines, not just a can of Coke and a packet of chips,”</a:t>
            </a:r>
            <a:r>
              <a:rPr lang="en-US" sz="1100" b="0" i="0" dirty="0">
                <a:solidFill>
                  <a:srgbClr val="FFFFFF"/>
                </a:solidFill>
                <a:effectLst/>
              </a:rPr>
              <a:t> he says. </a:t>
            </a:r>
            <a:br>
              <a:rPr lang="en-US" sz="1100" b="0" i="0" dirty="0">
                <a:solidFill>
                  <a:srgbClr val="FFFFFF"/>
                </a:solidFill>
                <a:effectLst/>
              </a:rPr>
            </a:br>
            <a:endParaRPr lang="en-US" sz="1100" dirty="0">
              <a:solidFill>
                <a:srgbClr val="FFFFFF"/>
              </a:solidFill>
            </a:endParaRPr>
          </a:p>
        </p:txBody>
      </p:sp>
      <p:cxnSp>
        <p:nvCxnSpPr>
          <p:cNvPr id="51" name="Straight Connector 50">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2" name="Content Placeholder 2" descr="SmartArt timeline">
            <a:extLst>
              <a:ext uri="{FF2B5EF4-FFF2-40B4-BE49-F238E27FC236}">
                <a16:creationId xmlns:a16="http://schemas.microsoft.com/office/drawing/2014/main" id="{58F369A9-FF04-495F-A8AB-BD57BE181CE2}"/>
              </a:ext>
            </a:extLst>
          </p:cNvPr>
          <p:cNvGraphicFramePr/>
          <p:nvPr>
            <p:extLst>
              <p:ext uri="{D42A27DB-BD31-4B8C-83A1-F6EECF244321}">
                <p14:modId xmlns:p14="http://schemas.microsoft.com/office/powerpoint/2010/main" val="47445587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32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4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7" name="Rectangle 46">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84814" y="1556479"/>
            <a:ext cx="3659246" cy="2862699"/>
          </a:xfrm>
        </p:spPr>
        <p:txBody>
          <a:bodyPr vert="horz" lIns="91440" tIns="45720" rIns="91440" bIns="45720" rtlCol="0" anchor="b">
            <a:normAutofit fontScale="90000"/>
          </a:bodyPr>
          <a:lstStyle/>
          <a:p>
            <a:pPr fontAlgn="base"/>
            <a:r>
              <a:rPr lang="en-US" sz="2700" dirty="0">
                <a:solidFill>
                  <a:srgbClr val="FFFFFF"/>
                </a:solidFill>
              </a:rPr>
              <a:t>Chris Collinson</a:t>
            </a:r>
            <a:br>
              <a:rPr lang="en-US" sz="2700" dirty="0">
                <a:solidFill>
                  <a:srgbClr val="FFFFFF"/>
                </a:solidFill>
              </a:rPr>
            </a:br>
            <a:r>
              <a:rPr lang="en-US" sz="1800" dirty="0">
                <a:solidFill>
                  <a:srgbClr val="FFFFFF"/>
                </a:solidFill>
              </a:rPr>
              <a:t>Co-Owner</a:t>
            </a:r>
            <a:br>
              <a:rPr lang="en-US" sz="1800" dirty="0">
                <a:solidFill>
                  <a:srgbClr val="FFFFFF"/>
                </a:solidFill>
              </a:rPr>
            </a:br>
            <a:r>
              <a:rPr lang="en-US" sz="1800" dirty="0">
                <a:solidFill>
                  <a:srgbClr val="FFFFFF"/>
                </a:solidFill>
              </a:rPr>
              <a:t>Collinson’s Vacuum Packaging</a:t>
            </a:r>
            <a:br>
              <a:rPr lang="en-US" sz="1100" dirty="0">
                <a:solidFill>
                  <a:srgbClr val="FFFFFF"/>
                </a:solidFill>
              </a:rPr>
            </a:br>
            <a:br>
              <a:rPr lang="en-US" sz="1100" dirty="0">
                <a:solidFill>
                  <a:schemeClr val="bg1"/>
                </a:solidFill>
              </a:rPr>
            </a:br>
            <a:br>
              <a:rPr lang="en-US" sz="1100" dirty="0">
                <a:solidFill>
                  <a:schemeClr val="bg1"/>
                </a:solidFill>
              </a:rPr>
            </a:br>
            <a:r>
              <a:rPr lang="en-AU" sz="1100" dirty="0">
                <a:solidFill>
                  <a:schemeClr val="bg1"/>
                </a:solidFill>
              </a:rPr>
              <a:t>Collinson’s Vacuum Packaging is a family owned and run business with more than 40 years experience in the packaging industry.</a:t>
            </a:r>
            <a:br>
              <a:rPr lang="en-AU" sz="1100" dirty="0">
                <a:solidFill>
                  <a:schemeClr val="bg1"/>
                </a:solidFill>
              </a:rPr>
            </a:br>
            <a:br>
              <a:rPr lang="en-AU" sz="800" b="1" i="0" dirty="0">
                <a:solidFill>
                  <a:srgbClr val="333333"/>
                </a:solidFill>
                <a:effectLst/>
                <a:latin typeface="Poppins"/>
              </a:rPr>
            </a:br>
            <a:r>
              <a:rPr lang="en-AU" sz="1100" dirty="0">
                <a:solidFill>
                  <a:schemeClr val="bg1"/>
                </a:solidFill>
              </a:rPr>
              <a:t>2020 saw a big shift for many businesses and for Collinson’s this was reflected directly in their customer needs. </a:t>
            </a:r>
            <a:r>
              <a:rPr lang="en-AU" sz="1100" i="1" dirty="0">
                <a:solidFill>
                  <a:schemeClr val="bg1"/>
                </a:solidFill>
              </a:rPr>
              <a:t>“We saw a big shift in customers wanting to move into the retail space and take-home meals,”</a:t>
            </a:r>
            <a:r>
              <a:rPr lang="en-AU" sz="1100" dirty="0">
                <a:solidFill>
                  <a:schemeClr val="bg1"/>
                </a:solidFill>
              </a:rPr>
              <a:t> says co-owner Chris Collinson. </a:t>
            </a:r>
            <a:r>
              <a:rPr lang="en-AU" sz="1100" i="1" dirty="0">
                <a:solidFill>
                  <a:schemeClr val="bg1"/>
                </a:solidFill>
              </a:rPr>
              <a:t>“Suddenly they’ve got a new range of products, so we needed to help them with solutions and innovation.” </a:t>
            </a:r>
            <a:r>
              <a:rPr lang="en-AU" sz="1100" dirty="0">
                <a:solidFill>
                  <a:schemeClr val="bg1"/>
                </a:solidFill>
              </a:rPr>
              <a:t>This includes anything from compostable, low-waste wrappers to oven-safe vacuum pouches.</a:t>
            </a:r>
            <a:br>
              <a:rPr lang="en-AU" sz="1100" dirty="0">
                <a:solidFill>
                  <a:schemeClr val="bg1"/>
                </a:solidFill>
              </a:rPr>
            </a:br>
            <a:br>
              <a:rPr lang="en-AU" sz="1100" dirty="0">
                <a:solidFill>
                  <a:schemeClr val="bg1"/>
                </a:solidFill>
              </a:rPr>
            </a:br>
            <a:r>
              <a:rPr lang="en-AU" sz="1100" dirty="0">
                <a:solidFill>
                  <a:schemeClr val="bg1"/>
                </a:solidFill>
              </a:rPr>
              <a:t>Much of Collinson’s Vacuum Packaging innovation is inspired by travel, with the directors previously traveling two or three times per year to Germany, China and the Netherlands to explore innovations in food manufacturing, machinery and packaging. Having a grasp on the latest technology enabled Collinson’s to help Australian food manufacturers and restaurants navigate the mass disruptions of 2020.</a:t>
            </a:r>
            <a:br>
              <a:rPr lang="en-AU" sz="1100" dirty="0">
                <a:solidFill>
                  <a:schemeClr val="bg1"/>
                </a:solidFill>
              </a:rPr>
            </a:br>
            <a:endParaRPr lang="en-US" sz="1100" dirty="0">
              <a:solidFill>
                <a:schemeClr val="bg1"/>
              </a:solidFill>
            </a:endParaRPr>
          </a:p>
        </p:txBody>
      </p:sp>
      <p:cxnSp>
        <p:nvCxnSpPr>
          <p:cNvPr id="51" name="Straight Connector 50">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2" name="Content Placeholder 2" descr="SmartArt timeline">
            <a:extLst>
              <a:ext uri="{FF2B5EF4-FFF2-40B4-BE49-F238E27FC236}">
                <a16:creationId xmlns:a16="http://schemas.microsoft.com/office/drawing/2014/main" id="{58F369A9-FF04-495F-A8AB-BD57BE181CE2}"/>
              </a:ext>
            </a:extLst>
          </p:cNvPr>
          <p:cNvGraphicFramePr/>
          <p:nvPr>
            <p:extLst>
              <p:ext uri="{D42A27DB-BD31-4B8C-83A1-F6EECF244321}">
                <p14:modId xmlns:p14="http://schemas.microsoft.com/office/powerpoint/2010/main" val="425202047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516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1097280" y="286603"/>
            <a:ext cx="10058400" cy="1450757"/>
          </a:xfrm>
        </p:spPr>
        <p:txBody>
          <a:bodyPr>
            <a:normAutofit fontScale="90000"/>
          </a:bodyPr>
          <a:lstStyle/>
          <a:p>
            <a:pPr fontAlgn="base"/>
            <a:r>
              <a:rPr lang="en-US" sz="1200"/>
              <a:t>Bob Gott,</a:t>
            </a:r>
            <a:br>
              <a:rPr lang="en-US" sz="1200"/>
            </a:br>
            <a:r>
              <a:rPr lang="en-US" sz="1200"/>
              <a:t>Colliers </a:t>
            </a:r>
            <a:br>
              <a:rPr lang="en-US" sz="1200"/>
            </a:br>
            <a:br>
              <a:rPr lang="en-US" sz="1200"/>
            </a:br>
            <a:r>
              <a:rPr lang="en-AU" sz="1200" b="0" i="0">
                <a:effectLst/>
                <a:latin typeface="inherit"/>
              </a:rPr>
              <a:t> The family-owned vending machine operation began 25 years ago offering a selection of drinks, chocolates and snacks. However, in recent years, the company has expanded their service – now offering everything from sausage rolls and ice cream to fresh sandwiches and ready-made meals. </a:t>
            </a:r>
            <a:br>
              <a:rPr lang="en-AU" sz="1200" b="0" i="0">
                <a:effectLst/>
                <a:latin typeface="Open Sans" panose="020B0606030504020204" pitchFamily="34" charset="0"/>
              </a:rPr>
            </a:br>
            <a:r>
              <a:rPr lang="en-AU" sz="1200" b="0" i="0">
                <a:effectLst/>
                <a:latin typeface="inherit"/>
              </a:rPr>
              <a:t>Servicing the Sydney and Brisbane areas, and specifically working with companies that run 24 hours a day, owner Bob Goss has taken the time to learn what these companies want. </a:t>
            </a:r>
            <a:br>
              <a:rPr lang="en-AU" sz="1200" b="0" i="0">
                <a:effectLst/>
                <a:latin typeface="inherit"/>
              </a:rPr>
            </a:br>
            <a:br>
              <a:rPr lang="en-AU" sz="1200" b="0" i="0">
                <a:effectLst/>
                <a:latin typeface="Open Sans" panose="020B0606030504020204" pitchFamily="34" charset="0"/>
              </a:rPr>
            </a:br>
            <a:r>
              <a:rPr lang="en-AU" sz="1200" b="0" i="0">
                <a:effectLst/>
                <a:latin typeface="inherit"/>
              </a:rPr>
              <a:t>“Some of these offices are in areas with no canteen and no shops. We discovered what they wanted is real, fresh food in their vending machines, not just a can of Coke and a packet of chips,” he says. </a:t>
            </a:r>
            <a:br>
              <a:rPr lang="en-AU" sz="1200" b="0" i="0">
                <a:effectLst/>
                <a:latin typeface="Open Sans" panose="020B0606030504020204" pitchFamily="34" charset="0"/>
              </a:rPr>
            </a:br>
            <a:endParaRPr lang="en-US" sz="1200"/>
          </a:p>
        </p:txBody>
      </p:sp>
      <p:cxnSp>
        <p:nvCxnSpPr>
          <p:cNvPr id="25" name="Straight Connector 19">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1">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7" name="Content Placeholder 2" descr="SmartArt timeline">
            <a:extLst>
              <a:ext uri="{FF2B5EF4-FFF2-40B4-BE49-F238E27FC236}">
                <a16:creationId xmlns:a16="http://schemas.microsoft.com/office/drawing/2014/main" id="{03157FFD-27FA-4A42-9E24-E84CF64EDCFD}"/>
              </a:ext>
            </a:extLst>
          </p:cNvPr>
          <p:cNvGraphicFramePr/>
          <p:nvPr>
            <p:extLst>
              <p:ext uri="{D42A27DB-BD31-4B8C-83A1-F6EECF244321}">
                <p14:modId xmlns:p14="http://schemas.microsoft.com/office/powerpoint/2010/main" val="122991027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765625"/>
      </p:ext>
    </p:extLst>
  </p:cSld>
  <p:clrMapOvr>
    <a:masterClrMapping/>
  </p:clrMapOvr>
</p:sld>
</file>

<file path=ppt/theme/theme1.xml><?xml version="1.0" encoding="utf-8"?>
<a:theme xmlns:a="http://schemas.openxmlformats.org/drawingml/2006/main" name="1_RetrospectVTI">
  <a:themeElements>
    <a:clrScheme name="Custom 1">
      <a:dk1>
        <a:sysClr val="windowText" lastClr="000000"/>
      </a:dk1>
      <a:lt1>
        <a:sysClr val="window" lastClr="FFFFFF"/>
      </a:lt1>
      <a:dk2>
        <a:srgbClr val="17406D"/>
      </a:dk2>
      <a:lt2>
        <a:srgbClr val="DBEFF9"/>
      </a:lt2>
      <a:accent1>
        <a:srgbClr val="1074CE"/>
      </a:accent1>
      <a:accent2>
        <a:srgbClr val="009DD9"/>
      </a:accent2>
      <a:accent3>
        <a:srgbClr val="C4EEFE"/>
      </a:accent3>
      <a:accent4>
        <a:srgbClr val="B0DFA0"/>
      </a:accent4>
      <a:accent5>
        <a:srgbClr val="7CCA62"/>
      </a:accent5>
      <a:accent6>
        <a:srgbClr val="A5C249"/>
      </a:accent6>
      <a:hlink>
        <a:srgbClr val="F49100"/>
      </a:hlink>
      <a:folHlink>
        <a:srgbClr val="85DFD0"/>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3.xml><?xml version="1.0" encoding="utf-8"?>
<ds:datastoreItem xmlns:ds="http://schemas.openxmlformats.org/officeDocument/2006/customXml" ds:itemID="{7A26AAF5-6CFC-4C52-B7DF-08410EDE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{A16406E7-B4D3-433E-BAF7-5684B75F76E1}tf11429527_win32</Template>
  <TotalTime>369</TotalTime>
  <Words>2129</Words>
  <Application>Microsoft Office PowerPoint</Application>
  <PresentationFormat>Widescreen</PresentationFormat>
  <Paragraphs>60</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Bookman Old Style</vt:lpstr>
      <vt:lpstr>Calibri</vt:lpstr>
      <vt:lpstr>Franklin Gothic Book</vt:lpstr>
      <vt:lpstr>inherit</vt:lpstr>
      <vt:lpstr>Open Sans</vt:lpstr>
      <vt:lpstr>Poppins</vt:lpstr>
      <vt:lpstr>1_RetrospectVTI</vt:lpstr>
      <vt:lpstr>B2Bpay customer testimonials</vt:lpstr>
      <vt:lpstr>Bob Gott, Amaroo technologies  This family-owned vending machine operation began 25 years ago offering a selection of drinks, chocolates and snacks. In recent years, the company has expanded their service – now offering everything from sausage rolls and ice cream to fresh sandwiches and ready-made meals.   Servicing the Sydney and Brisbane areas, and specifically working with companies that run 24 hours a day, owner Bob Goss has taken the time to learn what the companies he services want.   “Some of these offices are in areas with no canteen and no shops. We discovered what they wanted is real, fresh food in their vending machines, not just a can of Coke and a packet of chips,” he says.  </vt:lpstr>
      <vt:lpstr>Bob Gott, Amaroo technologies  This family-owned vending machine operation began 25 years ago offering a selection of drinks, chocolates and snacks. In recent years, the company has expanded their service – now offering everything from sausage rolls and ice cream to fresh sandwiches and ready-made meals.   Servicing the Sydney and Brisbane areas, and specifically working with companies that run 24 hours a day, owner Bob Goss has taken the time to learn what the companies he services want.   “Some of these offices are in areas with no canteen and no shops. We discovered what they wanted is real, fresh food in their vending machines, not just a can of Coke and a packet of chips,” he says.  </vt:lpstr>
      <vt:lpstr>Bob Gott, Managing Director Amaroo technologies  This family-owned vending machine operation began 25 years ago offering a selection of drinks, chocolates and snacks. In recent years, the company has expanded their service – now offering everything from sausage rolls and ice cream to fresh sandwiches and ready-made meals.   Servicing the Sydney and Brisbane areas, and specifically working with companies that run 24 hours a day, owner Bob Goss has taken the time to learn what the companies he services want.   “Some of these offices are in areas with no canteen and no shops. We discovered what they wanted is real, fresh food in their vending machines, not just a can of Coke and a packet of chips,” he says.  </vt:lpstr>
      <vt:lpstr>Chris Collinson Co-Owner Collinson’s Vacuum Packaging   Collinson’s Vacuum Packaging is a family owned and run business with more than 40 years experience in the packaging industry.  2020 saw a big shift for many businesses and for Collinson’s this was reflected directly in their customer needs. “We saw a big shift in customers wanting to move into the retail space and take-home meals,” says co-owner Chris Collinson. “Suddenly they’ve got a new range of products, so we needed to help them with solutions and innovation.” This includes anything from compostable, low-waste wrappers to oven-safe vacuum pouches.  Much of Collinson’s Vacuum Packaging innovation is inspired by travel, with the directors previously traveling two or three times per year to Germany, China and the Netherlands to explore innovations in food manufacturing, machinery and packaging. Having a grasp on the latest technology enabled Collinson’s to help Australian food manufacturers and restaurants navigate the mass disruptions of 2020. </vt:lpstr>
      <vt:lpstr>Bob Gott, Colliers    The family-owned vending machine operation began 25 years ago offering a selection of drinks, chocolates and snacks. However, in recent years, the company has expanded their service – now offering everything from sausage rolls and ice cream to fresh sandwiches and ready-made meals.  Servicing the Sydney and Brisbane areas, and specifically working with companies that run 24 hours a day, owner Bob Goss has taken the time to learn what these companies want.   “Some of these offices are in areas with no canteen and no shops. We discovered what they wanted is real, fresh food in their vending machines, not just a can of Coke and a packet of chips,” he says.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Jane Grant</dc:creator>
  <cp:lastModifiedBy>Jane Grant</cp:lastModifiedBy>
  <cp:revision>17</cp:revision>
  <dcterms:created xsi:type="dcterms:W3CDTF">2021-05-18T23:29:33Z</dcterms:created>
  <dcterms:modified xsi:type="dcterms:W3CDTF">2021-05-19T05:38:39Z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